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2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825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79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45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523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98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23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34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5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33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038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7EDB6-D2EA-428B-A0A2-A7D56B5D28B4}" type="datetimeFigureOut">
              <a:rPr lang="ru-RU" smtClean="0"/>
              <a:t>14.07.2022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5038E-4EBE-4216-B421-78EF484C3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988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580254"/>
            <a:ext cx="2427514" cy="24275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5315" y="580254"/>
            <a:ext cx="2928341" cy="58750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5533" y="314083"/>
            <a:ext cx="4385210" cy="61412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342" y="4245429"/>
            <a:ext cx="2946487" cy="220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34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580254"/>
            <a:ext cx="2427514" cy="24275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792" y="3007768"/>
            <a:ext cx="5034642" cy="33564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0707" y="1731631"/>
            <a:ext cx="35337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«АЗБУКА </a:t>
            </a:r>
          </a:p>
          <a:p>
            <a:pPr algn="ctr"/>
            <a:r>
              <a:rPr lang="ru-RU" sz="2800" dirty="0" smtClean="0"/>
              <a:t>ПРЕДПРИНИМАТЕЛЯ»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274495" y="1712703"/>
            <a:ext cx="46798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«ШКОЛА </a:t>
            </a:r>
          </a:p>
          <a:p>
            <a:pPr algn="ctr"/>
            <a:r>
              <a:rPr lang="ru-RU" sz="2800" dirty="0" smtClean="0"/>
              <a:t>ПРЕДПРИНИМАТЕЛЬСТВА»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245428" y="580254"/>
            <a:ext cx="71113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БЕСПЛАТНЫЕ ОБУЧАЮЩИЕ ТРЕНИНГИ </a:t>
            </a:r>
          </a:p>
          <a:p>
            <a:r>
              <a:rPr lang="ru-RU" sz="3200" b="1" dirty="0" smtClean="0"/>
              <a:t>ОТ ФЕДЕРАЛЬНОЙ КОРПОРАЦИИ МСП</a:t>
            </a:r>
            <a:endParaRPr lang="ru-RU" sz="32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31" y="3737883"/>
            <a:ext cx="4210299" cy="26314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38358" y="3276218"/>
            <a:ext cx="3201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ОБУЧАЮЩИЕ МОДУЛИ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95518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580254"/>
            <a:ext cx="2427514" cy="24275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175" y="427854"/>
            <a:ext cx="5224599" cy="56823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214" y="4310743"/>
            <a:ext cx="49514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19 июля 2022 года</a:t>
            </a:r>
          </a:p>
          <a:p>
            <a:pPr algn="ctr"/>
            <a:r>
              <a:rPr lang="ru-RU" sz="2400" dirty="0" smtClean="0"/>
              <a:t>Начало в 16</a:t>
            </a:r>
            <a:r>
              <a:rPr lang="en-US" sz="2400" dirty="0" smtClean="0"/>
              <a:t>:00</a:t>
            </a:r>
          </a:p>
          <a:p>
            <a:pPr algn="ctr"/>
            <a:r>
              <a:rPr lang="ru-RU" sz="2400" dirty="0" smtClean="0"/>
              <a:t>Продолжительность тренинга 2 часа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88231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829" y="580254"/>
            <a:ext cx="2427514" cy="242751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3" y="1703181"/>
            <a:ext cx="7554686" cy="405714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024" y="3743117"/>
            <a:ext cx="3768547" cy="26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58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29</Words>
  <Application>Microsoft Office PowerPoint</Application>
  <PresentationFormat>Широкоэкранный</PresentationFormat>
  <Paragraphs>10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</cp:revision>
  <dcterms:created xsi:type="dcterms:W3CDTF">2022-07-14T06:03:21Z</dcterms:created>
  <dcterms:modified xsi:type="dcterms:W3CDTF">2022-07-14T06:49:27Z</dcterms:modified>
</cp:coreProperties>
</file>