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594E-489A-4C98-8545-5BCC4DD0EBF6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7113-7A78-42E7-A919-0663D661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594E-489A-4C98-8545-5BCC4DD0EBF6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7113-7A78-42E7-A919-0663D661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594E-489A-4C98-8545-5BCC4DD0EBF6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7113-7A78-42E7-A919-0663D661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594E-489A-4C98-8545-5BCC4DD0EBF6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7113-7A78-42E7-A919-0663D661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594E-489A-4C98-8545-5BCC4DD0EBF6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7113-7A78-42E7-A919-0663D661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594E-489A-4C98-8545-5BCC4DD0EBF6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7113-7A78-42E7-A919-0663D661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594E-489A-4C98-8545-5BCC4DD0EBF6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7113-7A78-42E7-A919-0663D661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594E-489A-4C98-8545-5BCC4DD0EBF6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7113-7A78-42E7-A919-0663D661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594E-489A-4C98-8545-5BCC4DD0EBF6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7113-7A78-42E7-A919-0663D661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594E-489A-4C98-8545-5BCC4DD0EBF6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7113-7A78-42E7-A919-0663D661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594E-489A-4C98-8545-5BCC4DD0EBF6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7113-7A78-42E7-A919-0663D661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594E-489A-4C98-8545-5BCC4DD0EBF6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7113-7A78-42E7-A919-0663D6617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andali_o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9807"/>
            <a:ext cx="9144000" cy="64183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496" y="466794"/>
            <a:ext cx="61206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Ст. 214 УК РФ. Вандализм.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869160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Наказывается штрафом, обязательными работами,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ибо исправительными работами на срок до 1 года, 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ибо арестом на срок до 3 месяцев.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age_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1411"/>
            <a:ext cx="9144000" cy="34351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772816"/>
            <a:ext cx="61206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Ст. 214 УК РФ. Вандализм.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077072"/>
            <a:ext cx="601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Наказывается штрафом, обязательными работами,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ибо исправительными работами на срок до 1 года, 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ибо арестом на срок до 3 месяцев.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lan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32656"/>
            <a:ext cx="9144001" cy="59086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6512" y="1342509"/>
            <a:ext cx="5400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Ст. 281 УК РФ. Диверсия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468560" y="386661"/>
            <a:ext cx="55446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Задумайся</a:t>
            </a:r>
            <a:r>
              <a:rPr lang="ru-RU" sz="28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будущем…</a:t>
            </a:r>
          </a:p>
          <a:p>
            <a:pPr algn="ctr"/>
            <a:r>
              <a:rPr lang="ru-RU" sz="2800" b="1" i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Прошлого не изменить…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" y="4523636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Наказывается </a:t>
            </a:r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лишением </a:t>
            </a:r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свободы на срок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десяти до двадцати лет, либо </a:t>
            </a:r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срок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двенадцати до двадцати лет, либо </a:t>
            </a:r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срок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пятнадцати до двадцати лет, либо пожизненным лишением свободы</a:t>
            </a:r>
            <a:endParaRPr lang="ru-RU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_1212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404664"/>
            <a:ext cx="9180512" cy="60486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476672"/>
            <a:ext cx="5400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Ст. 281 УК РФ. Диверсия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980728"/>
            <a:ext cx="48965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Задумайся</a:t>
            </a:r>
            <a:r>
              <a:rPr lang="ru-RU" sz="2800" b="1" i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будущем…</a:t>
            </a:r>
          </a:p>
          <a:p>
            <a:pPr algn="ctr"/>
            <a:r>
              <a:rPr lang="ru-RU" sz="2800" b="1" i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Прошлого не изменить…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4595644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Наказывается </a:t>
            </a:r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лишением </a:t>
            </a:r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свободы на срок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десяти до двадцати лет, либо </a:t>
            </a:r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срок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двенадцати до двадцати лет, либо </a:t>
            </a:r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срок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пятнадцати до двадцати лет, либо пожизненным лишением свободы</a:t>
            </a:r>
            <a:endParaRPr lang="ru-RU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56886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4437112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Наказывается </a:t>
            </a:r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лишением </a:t>
            </a:r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свободы на срок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десяти до двадцати лет, либо </a:t>
            </a:r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срок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двенадцати до двадцати лет, либо </a:t>
            </a:r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срок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пятнадцати до двадцати лет, либо пожизненным лишением свободы</a:t>
            </a:r>
            <a:endParaRPr lang="ru-RU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844824"/>
            <a:ext cx="3816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Ст. 281 УК РФ. 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Диверсия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04664"/>
            <a:ext cx="81369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Задумайся</a:t>
            </a:r>
            <a:r>
              <a:rPr lang="ru-RU" sz="28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будущем…</a:t>
            </a:r>
            <a:r>
              <a:rPr lang="ru-RU" sz="2800" b="1" i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Прошлого не изменить…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862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6224" y="35330"/>
            <a:ext cx="4788024" cy="67780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908720"/>
            <a:ext cx="50405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Ст. 11.17 </a:t>
            </a:r>
            <a:r>
              <a:rPr lang="ru-RU" sz="1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КоАП</a:t>
            </a:r>
            <a:r>
              <a:rPr lang="ru-RU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РФ. Нарушение правил поведения граждан на железнодорожном, воздушном или водном транспорте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005064"/>
            <a:ext cx="622818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i="1" dirty="0">
                <a:solidFill>
                  <a:schemeClr val="bg1"/>
                </a:solidFill>
              </a:rPr>
              <a:t>влечет наложение административного штрафа в размере от двух тысяч до четырех тысяч рублей.</a:t>
            </a:r>
            <a:endParaRPr lang="ru-RU" sz="2800" b="1" i="1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235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rcbz_KozintsevSI</dc:creator>
  <cp:lastModifiedBy>Наталья Анатольевна Жданова</cp:lastModifiedBy>
  <cp:revision>8</cp:revision>
  <dcterms:created xsi:type="dcterms:W3CDTF">2023-07-12T07:47:31Z</dcterms:created>
  <dcterms:modified xsi:type="dcterms:W3CDTF">2023-07-24T08:40:58Z</dcterms:modified>
</cp:coreProperties>
</file>