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69" r:id="rId2"/>
    <p:sldId id="270" r:id="rId3"/>
    <p:sldId id="271" r:id="rId4"/>
    <p:sldId id="272" r:id="rId5"/>
    <p:sldId id="273" r:id="rId6"/>
    <p:sldId id="278" r:id="rId7"/>
    <p:sldId id="315" r:id="rId8"/>
    <p:sldId id="281" r:id="rId9"/>
    <p:sldId id="282" r:id="rId10"/>
    <p:sldId id="285" r:id="rId11"/>
    <p:sldId id="293" r:id="rId12"/>
    <p:sldId id="295" r:id="rId13"/>
    <p:sldId id="296" r:id="rId14"/>
    <p:sldId id="276" r:id="rId15"/>
    <p:sldId id="298" r:id="rId16"/>
    <p:sldId id="300" r:id="rId17"/>
    <p:sldId id="301" r:id="rId18"/>
    <p:sldId id="302" r:id="rId19"/>
    <p:sldId id="263" r:id="rId20"/>
    <p:sldId id="279" r:id="rId21"/>
    <p:sldId id="314" r:id="rId22"/>
    <p:sldId id="305" r:id="rId23"/>
    <p:sldId id="309" r:id="rId24"/>
    <p:sldId id="310" r:id="rId25"/>
    <p:sldId id="311" r:id="rId26"/>
    <p:sldId id="312" r:id="rId27"/>
    <p:sldId id="313" r:id="rId28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6" d="100"/>
          <a:sy n="86" d="100"/>
        </p:scale>
        <p:origin x="562" y="82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Статистика рождаемости и смертности за 2023-2024гг.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E3-4973-B822-E4692125688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E3-4973-B822-E4692125688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3E3-4973-B822-E46921256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8367288"/>
        <c:axId val="448374344"/>
        <c:axId val="0"/>
      </c:bar3DChart>
      <c:catAx>
        <c:axId val="448367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8374344"/>
        <c:crosses val="autoZero"/>
        <c:auto val="1"/>
        <c:lblAlgn val="ctr"/>
        <c:lblOffset val="100"/>
        <c:noMultiLvlLbl val="0"/>
      </c:catAx>
      <c:valAx>
        <c:axId val="448374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8367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AB-4AAB-AAC8-043C16E08C0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AB-4AAB-AAC8-043C16E08C0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6AB-4AAB-AAC8-043C16E08C0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6AB-4AAB-AAC8-043C16E08C0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6AB-4AAB-AAC8-043C16E08C0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6AB-4AAB-AAC8-043C16E08C06}"/>
              </c:ext>
            </c:extLst>
          </c:dPt>
          <c:cat>
            <c:strRef>
              <c:f>Лист1!$A$2:$A$7</c:f>
              <c:strCache>
                <c:ptCount val="6"/>
                <c:pt idx="0">
                  <c:v>Общегос.расх.</c:v>
                </c:pt>
                <c:pt idx="1">
                  <c:v>Национальн.экон.</c:v>
                </c:pt>
                <c:pt idx="2">
                  <c:v>Культура,кинематогр.</c:v>
                </c:pt>
                <c:pt idx="3">
                  <c:v>ЖКХ</c:v>
                </c:pt>
                <c:pt idx="4">
                  <c:v>Социальная политика</c:v>
                </c:pt>
                <c:pt idx="5">
                  <c:v>Национальная оборона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>
                  <c:v>0.2107</c:v>
                </c:pt>
                <c:pt idx="1">
                  <c:v>9.0499999999999997E-2</c:v>
                </c:pt>
                <c:pt idx="2">
                  <c:v>0.19900000000000001</c:v>
                </c:pt>
                <c:pt idx="3">
                  <c:v>0.42799999999999999</c:v>
                </c:pt>
                <c:pt idx="4">
                  <c:v>3.5000000000000003E-2</c:v>
                </c:pt>
                <c:pt idx="5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6AB-4AAB-AAC8-043C16E08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image" Target="../media/image51.jpg"/><Relationship Id="rId4" Type="http://schemas.openxmlformats.org/officeDocument/2006/relationships/image" Target="../media/image54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image" Target="../media/image58.jpg"/><Relationship Id="rId4" Type="http://schemas.openxmlformats.org/officeDocument/2006/relationships/image" Target="../media/image6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Relationship Id="rId4" Type="http://schemas.openxmlformats.org/officeDocument/2006/relationships/image" Target="../media/image42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image" Target="../media/image43.jpg"/><Relationship Id="rId4" Type="http://schemas.openxmlformats.org/officeDocument/2006/relationships/image" Target="../media/image46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image" Target="../media/image47.jpg"/><Relationship Id="rId4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image" Target="../media/image51.jpg"/><Relationship Id="rId4" Type="http://schemas.openxmlformats.org/officeDocument/2006/relationships/image" Target="../media/image54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image" Target="../media/image58.jpg"/><Relationship Id="rId4" Type="http://schemas.openxmlformats.org/officeDocument/2006/relationships/image" Target="../media/image6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Relationship Id="rId4" Type="http://schemas.openxmlformats.org/officeDocument/2006/relationships/image" Target="../media/image42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image" Target="../media/image43.jpg"/><Relationship Id="rId4" Type="http://schemas.openxmlformats.org/officeDocument/2006/relationships/image" Target="../media/image46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image" Target="../media/image47.jp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3708D6-0529-4DC4-A6B6-F480416C0B74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5F981A-63F5-4424-8442-5060AB2C99C2}">
      <dgm:prSet phldrT="[Текст]"/>
      <dgm:spPr/>
      <dgm:t>
        <a:bodyPr/>
        <a:lstStyle/>
        <a:p>
          <a:r>
            <a:rPr lang="ru-RU" dirty="0"/>
            <a:t>Отделение ПАО «Сбербанк»</a:t>
          </a:r>
        </a:p>
      </dgm:t>
    </dgm:pt>
    <dgm:pt modelId="{D20EFDF1-0A28-4E65-BCBD-4D031B02D915}" type="parTrans" cxnId="{3ECD5405-6451-4E46-B3CA-2544162126DA}">
      <dgm:prSet/>
      <dgm:spPr/>
      <dgm:t>
        <a:bodyPr/>
        <a:lstStyle/>
        <a:p>
          <a:endParaRPr lang="ru-RU"/>
        </a:p>
      </dgm:t>
    </dgm:pt>
    <dgm:pt modelId="{2CAD5610-BCD0-4E37-8515-5AA7C192F479}" type="sibTrans" cxnId="{3ECD5405-6451-4E46-B3CA-2544162126DA}">
      <dgm:prSet/>
      <dgm:spPr/>
      <dgm:t>
        <a:bodyPr/>
        <a:lstStyle/>
        <a:p>
          <a:endParaRPr lang="ru-RU"/>
        </a:p>
      </dgm:t>
    </dgm:pt>
    <dgm:pt modelId="{6F1426CC-E00E-49D5-9AB4-34D9CFDD5245}">
      <dgm:prSet phldrT="[Текст]"/>
      <dgm:spPr/>
      <dgm:t>
        <a:bodyPr/>
        <a:lstStyle/>
        <a:p>
          <a:r>
            <a:rPr lang="ru-RU" dirty="0"/>
            <a:t>Филиал ГБУ ЛО </a:t>
          </a:r>
          <a:r>
            <a:rPr lang="ru-RU"/>
            <a:t>«МФЦ» </a:t>
          </a:r>
          <a:r>
            <a:rPr lang="ru-RU" dirty="0"/>
            <a:t>«</a:t>
          </a:r>
          <a:r>
            <a:rPr lang="ru-RU" dirty="0" err="1"/>
            <a:t>Волховский</a:t>
          </a:r>
          <a:r>
            <a:rPr lang="ru-RU" dirty="0"/>
            <a:t>»</a:t>
          </a:r>
        </a:p>
      </dgm:t>
    </dgm:pt>
    <dgm:pt modelId="{43C83EDA-2904-48E5-A5B9-3965631B40C1}" type="parTrans" cxnId="{E6E948B8-6EC6-4288-8681-F1F43568DC66}">
      <dgm:prSet/>
      <dgm:spPr/>
      <dgm:t>
        <a:bodyPr/>
        <a:lstStyle/>
        <a:p>
          <a:endParaRPr lang="ru-RU"/>
        </a:p>
      </dgm:t>
    </dgm:pt>
    <dgm:pt modelId="{CE7AE5F2-0A2E-4F35-BCCA-5F0870230A54}" type="sibTrans" cxnId="{E6E948B8-6EC6-4288-8681-F1F43568DC66}">
      <dgm:prSet/>
      <dgm:spPr/>
      <dgm:t>
        <a:bodyPr/>
        <a:lstStyle/>
        <a:p>
          <a:endParaRPr lang="ru-RU"/>
        </a:p>
      </dgm:t>
    </dgm:pt>
    <dgm:pt modelId="{11ADC504-F421-445A-B4C1-878C4DF278E8}">
      <dgm:prSet phldrT="[Текст]"/>
      <dgm:spPr/>
      <dgm:t>
        <a:bodyPr/>
        <a:lstStyle/>
        <a:p>
          <a:r>
            <a:rPr lang="ru-RU" dirty="0"/>
            <a:t>Сельскохозяйственное предприятие </a:t>
          </a:r>
        </a:p>
        <a:p>
          <a:r>
            <a:rPr lang="ru-RU" dirty="0"/>
            <a:t>АО «Алексино»</a:t>
          </a:r>
        </a:p>
      </dgm:t>
    </dgm:pt>
    <dgm:pt modelId="{41D4E5A8-B59F-413C-8A69-C7CBB48CD895}" type="sibTrans" cxnId="{3F52F3F2-95E8-43C2-99AC-8C1C4A304FB9}">
      <dgm:prSet/>
      <dgm:spPr/>
      <dgm:t>
        <a:bodyPr/>
        <a:lstStyle/>
        <a:p>
          <a:endParaRPr lang="ru-RU"/>
        </a:p>
      </dgm:t>
    </dgm:pt>
    <dgm:pt modelId="{7AEC43FC-AA5F-4D77-89EB-6F6DCEC69573}" type="parTrans" cxnId="{3F52F3F2-95E8-43C2-99AC-8C1C4A304FB9}">
      <dgm:prSet/>
      <dgm:spPr/>
      <dgm:t>
        <a:bodyPr/>
        <a:lstStyle/>
        <a:p>
          <a:endParaRPr lang="ru-RU"/>
        </a:p>
      </dgm:t>
    </dgm:pt>
    <dgm:pt modelId="{F62494AE-91DB-4C91-BF7B-5088697D8481}">
      <dgm:prSet phldrT="[Текст]"/>
      <dgm:spPr/>
      <dgm:t>
        <a:bodyPr/>
        <a:lstStyle/>
        <a:p>
          <a:endParaRPr lang="ru-RU" dirty="0"/>
        </a:p>
      </dgm:t>
    </dgm:pt>
    <dgm:pt modelId="{E34D01EB-E5EF-460E-8CA2-A57778A900A8}" type="sibTrans" cxnId="{3E88B888-F7CB-4B11-9FEB-8EFCC804513F}">
      <dgm:prSet/>
      <dgm:spPr/>
      <dgm:t>
        <a:bodyPr/>
        <a:lstStyle/>
        <a:p>
          <a:endParaRPr lang="ru-RU"/>
        </a:p>
      </dgm:t>
    </dgm:pt>
    <dgm:pt modelId="{AC14D9D7-A8C7-4E8A-8E25-26840E2DF7D2}" type="parTrans" cxnId="{3E88B888-F7CB-4B11-9FEB-8EFCC804513F}">
      <dgm:prSet/>
      <dgm:spPr/>
      <dgm:t>
        <a:bodyPr/>
        <a:lstStyle/>
        <a:p>
          <a:endParaRPr lang="ru-RU"/>
        </a:p>
      </dgm:t>
    </dgm:pt>
    <dgm:pt modelId="{66A07B44-9204-4B67-B847-99514BAADE6F}" type="pres">
      <dgm:prSet presAssocID="{DA3708D6-0529-4DC4-A6B6-F480416C0B74}" presName="Name0" presStyleCnt="0">
        <dgm:presLayoutVars>
          <dgm:dir/>
          <dgm:resizeHandles val="exact"/>
        </dgm:presLayoutVars>
      </dgm:prSet>
      <dgm:spPr/>
    </dgm:pt>
    <dgm:pt modelId="{4D6B1289-DAE9-411F-BDA2-721606057AC7}" type="pres">
      <dgm:prSet presAssocID="{785F981A-63F5-4424-8442-5060AB2C99C2}" presName="compNode" presStyleCnt="0"/>
      <dgm:spPr/>
    </dgm:pt>
    <dgm:pt modelId="{A5E47BF7-296C-4997-B823-EFF885EE24D5}" type="pres">
      <dgm:prSet presAssocID="{785F981A-63F5-4424-8442-5060AB2C99C2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7EC642B-7F40-4ACC-B3CB-69EBED378F02}" type="pres">
      <dgm:prSet presAssocID="{785F981A-63F5-4424-8442-5060AB2C99C2}" presName="textRect" presStyleLbl="revTx" presStyleIdx="0" presStyleCnt="4">
        <dgm:presLayoutVars>
          <dgm:bulletEnabled val="1"/>
        </dgm:presLayoutVars>
      </dgm:prSet>
      <dgm:spPr/>
    </dgm:pt>
    <dgm:pt modelId="{D3808EDA-0BFB-444F-ABC6-BD7917B82FDA}" type="pres">
      <dgm:prSet presAssocID="{2CAD5610-BCD0-4E37-8515-5AA7C192F479}" presName="sibTrans" presStyleLbl="sibTrans2D1" presStyleIdx="0" presStyleCnt="0"/>
      <dgm:spPr/>
    </dgm:pt>
    <dgm:pt modelId="{E9A6E1D3-0B01-48F9-B592-8E6993F383A6}" type="pres">
      <dgm:prSet presAssocID="{6F1426CC-E00E-49D5-9AB4-34D9CFDD5245}" presName="compNode" presStyleCnt="0"/>
      <dgm:spPr/>
    </dgm:pt>
    <dgm:pt modelId="{41D2606D-808B-4A90-B61E-43A8BD1421D0}" type="pres">
      <dgm:prSet presAssocID="{6F1426CC-E00E-49D5-9AB4-34D9CFDD5245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7B1D769F-5B2F-44D0-9277-F98B6A3B6268}" type="pres">
      <dgm:prSet presAssocID="{6F1426CC-E00E-49D5-9AB4-34D9CFDD5245}" presName="textRect" presStyleLbl="revTx" presStyleIdx="1" presStyleCnt="4">
        <dgm:presLayoutVars>
          <dgm:bulletEnabled val="1"/>
        </dgm:presLayoutVars>
      </dgm:prSet>
      <dgm:spPr/>
    </dgm:pt>
    <dgm:pt modelId="{B780AE8D-2091-44A9-BC43-4ED3CE32B99D}" type="pres">
      <dgm:prSet presAssocID="{CE7AE5F2-0A2E-4F35-BCCA-5F0870230A54}" presName="sibTrans" presStyleLbl="sibTrans2D1" presStyleIdx="0" presStyleCnt="0"/>
      <dgm:spPr/>
    </dgm:pt>
    <dgm:pt modelId="{C083838A-C67B-4EFB-9D11-31FAA7E009C4}" type="pres">
      <dgm:prSet presAssocID="{11ADC504-F421-445A-B4C1-878C4DF278E8}" presName="compNode" presStyleCnt="0"/>
      <dgm:spPr/>
    </dgm:pt>
    <dgm:pt modelId="{3D6FC25B-F6A5-43EF-80B8-10ECA7424B55}" type="pres">
      <dgm:prSet presAssocID="{11ADC504-F421-445A-B4C1-878C4DF278E8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6967234-36BB-4326-94C0-A4BBE84E45F5}" type="pres">
      <dgm:prSet presAssocID="{11ADC504-F421-445A-B4C1-878C4DF278E8}" presName="textRect" presStyleLbl="revTx" presStyleIdx="2" presStyleCnt="4">
        <dgm:presLayoutVars>
          <dgm:bulletEnabled val="1"/>
        </dgm:presLayoutVars>
      </dgm:prSet>
      <dgm:spPr/>
    </dgm:pt>
    <dgm:pt modelId="{CA9A8026-D9E4-4850-9CD5-8D0A5F4692B2}" type="pres">
      <dgm:prSet presAssocID="{41D4E5A8-B59F-413C-8A69-C7CBB48CD895}" presName="sibTrans" presStyleLbl="sibTrans2D1" presStyleIdx="0" presStyleCnt="0"/>
      <dgm:spPr/>
    </dgm:pt>
    <dgm:pt modelId="{3211FA84-B680-47A2-8692-EF521D197185}" type="pres">
      <dgm:prSet presAssocID="{F62494AE-91DB-4C91-BF7B-5088697D8481}" presName="compNode" presStyleCnt="0"/>
      <dgm:spPr/>
    </dgm:pt>
    <dgm:pt modelId="{C9C97F41-CE3E-4B0F-A8D0-E66A04C18D26}" type="pres">
      <dgm:prSet presAssocID="{F62494AE-91DB-4C91-BF7B-5088697D8481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F58984B-56E8-4E30-A3D5-BD0BF0B5CE27}" type="pres">
      <dgm:prSet presAssocID="{F62494AE-91DB-4C91-BF7B-5088697D848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3ECD5405-6451-4E46-B3CA-2544162126DA}" srcId="{DA3708D6-0529-4DC4-A6B6-F480416C0B74}" destId="{785F981A-63F5-4424-8442-5060AB2C99C2}" srcOrd="0" destOrd="0" parTransId="{D20EFDF1-0A28-4E65-BCBD-4D031B02D915}" sibTransId="{2CAD5610-BCD0-4E37-8515-5AA7C192F479}"/>
    <dgm:cxn modelId="{C936AD0A-ED76-4315-B7D4-C5B66B2416D3}" type="presOf" srcId="{CE7AE5F2-0A2E-4F35-BCCA-5F0870230A54}" destId="{B780AE8D-2091-44A9-BC43-4ED3CE32B99D}" srcOrd="0" destOrd="0" presId="urn:microsoft.com/office/officeart/2005/8/layout/pList1"/>
    <dgm:cxn modelId="{CFE35F43-A0B1-492D-AC8E-572EAA2068EC}" type="presOf" srcId="{6F1426CC-E00E-49D5-9AB4-34D9CFDD5245}" destId="{7B1D769F-5B2F-44D0-9277-F98B6A3B6268}" srcOrd="0" destOrd="0" presId="urn:microsoft.com/office/officeart/2005/8/layout/pList1"/>
    <dgm:cxn modelId="{1D07465A-0FBD-400D-8661-51EFB4BC4BA9}" type="presOf" srcId="{785F981A-63F5-4424-8442-5060AB2C99C2}" destId="{47EC642B-7F40-4ACC-B3CB-69EBED378F02}" srcOrd="0" destOrd="0" presId="urn:microsoft.com/office/officeart/2005/8/layout/pList1"/>
    <dgm:cxn modelId="{3206C57A-C0C6-4C5D-BE48-80B385C941BC}" type="presOf" srcId="{F62494AE-91DB-4C91-BF7B-5088697D8481}" destId="{3F58984B-56E8-4E30-A3D5-BD0BF0B5CE27}" srcOrd="0" destOrd="0" presId="urn:microsoft.com/office/officeart/2005/8/layout/pList1"/>
    <dgm:cxn modelId="{3E88B888-F7CB-4B11-9FEB-8EFCC804513F}" srcId="{DA3708D6-0529-4DC4-A6B6-F480416C0B74}" destId="{F62494AE-91DB-4C91-BF7B-5088697D8481}" srcOrd="3" destOrd="0" parTransId="{AC14D9D7-A8C7-4E8A-8E25-26840E2DF7D2}" sibTransId="{E34D01EB-E5EF-460E-8CA2-A57778A900A8}"/>
    <dgm:cxn modelId="{B7CB6A91-CE03-400F-9726-962EC5EF0A22}" type="presOf" srcId="{2CAD5610-BCD0-4E37-8515-5AA7C192F479}" destId="{D3808EDA-0BFB-444F-ABC6-BD7917B82FDA}" srcOrd="0" destOrd="0" presId="urn:microsoft.com/office/officeart/2005/8/layout/pList1"/>
    <dgm:cxn modelId="{C48BD8A1-46A7-472B-BFE8-8D3332E1ACC1}" type="presOf" srcId="{DA3708D6-0529-4DC4-A6B6-F480416C0B74}" destId="{66A07B44-9204-4B67-B847-99514BAADE6F}" srcOrd="0" destOrd="0" presId="urn:microsoft.com/office/officeart/2005/8/layout/pList1"/>
    <dgm:cxn modelId="{EDF80BB4-C6A9-4F05-BCE7-46B2BEEF8A97}" type="presOf" srcId="{11ADC504-F421-445A-B4C1-878C4DF278E8}" destId="{26967234-36BB-4326-94C0-A4BBE84E45F5}" srcOrd="0" destOrd="0" presId="urn:microsoft.com/office/officeart/2005/8/layout/pList1"/>
    <dgm:cxn modelId="{E6E948B8-6EC6-4288-8681-F1F43568DC66}" srcId="{DA3708D6-0529-4DC4-A6B6-F480416C0B74}" destId="{6F1426CC-E00E-49D5-9AB4-34D9CFDD5245}" srcOrd="1" destOrd="0" parTransId="{43C83EDA-2904-48E5-A5B9-3965631B40C1}" sibTransId="{CE7AE5F2-0A2E-4F35-BCCA-5F0870230A54}"/>
    <dgm:cxn modelId="{3F52F3F2-95E8-43C2-99AC-8C1C4A304FB9}" srcId="{DA3708D6-0529-4DC4-A6B6-F480416C0B74}" destId="{11ADC504-F421-445A-B4C1-878C4DF278E8}" srcOrd="2" destOrd="0" parTransId="{7AEC43FC-AA5F-4D77-89EB-6F6DCEC69573}" sibTransId="{41D4E5A8-B59F-413C-8A69-C7CBB48CD895}"/>
    <dgm:cxn modelId="{DF3FA6F8-A95B-451C-9AFB-C4182B463357}" type="presOf" srcId="{41D4E5A8-B59F-413C-8A69-C7CBB48CD895}" destId="{CA9A8026-D9E4-4850-9CD5-8D0A5F4692B2}" srcOrd="0" destOrd="0" presId="urn:microsoft.com/office/officeart/2005/8/layout/pList1"/>
    <dgm:cxn modelId="{17FEEF47-695D-4ED1-8995-4F5A49C26251}" type="presParOf" srcId="{66A07B44-9204-4B67-B847-99514BAADE6F}" destId="{4D6B1289-DAE9-411F-BDA2-721606057AC7}" srcOrd="0" destOrd="0" presId="urn:microsoft.com/office/officeart/2005/8/layout/pList1"/>
    <dgm:cxn modelId="{E8A548D9-D967-47BA-ACBE-86703C8F9D9C}" type="presParOf" srcId="{4D6B1289-DAE9-411F-BDA2-721606057AC7}" destId="{A5E47BF7-296C-4997-B823-EFF885EE24D5}" srcOrd="0" destOrd="0" presId="urn:microsoft.com/office/officeart/2005/8/layout/pList1"/>
    <dgm:cxn modelId="{15EDEBE8-C139-419D-9343-70A8A34FADBC}" type="presParOf" srcId="{4D6B1289-DAE9-411F-BDA2-721606057AC7}" destId="{47EC642B-7F40-4ACC-B3CB-69EBED378F02}" srcOrd="1" destOrd="0" presId="urn:microsoft.com/office/officeart/2005/8/layout/pList1"/>
    <dgm:cxn modelId="{3F55227F-6752-43C7-AF37-29F92CD23789}" type="presParOf" srcId="{66A07B44-9204-4B67-B847-99514BAADE6F}" destId="{D3808EDA-0BFB-444F-ABC6-BD7917B82FDA}" srcOrd="1" destOrd="0" presId="urn:microsoft.com/office/officeart/2005/8/layout/pList1"/>
    <dgm:cxn modelId="{5FCCC222-A365-4E6C-A28D-AD181BC38014}" type="presParOf" srcId="{66A07B44-9204-4B67-B847-99514BAADE6F}" destId="{E9A6E1D3-0B01-48F9-B592-8E6993F383A6}" srcOrd="2" destOrd="0" presId="urn:microsoft.com/office/officeart/2005/8/layout/pList1"/>
    <dgm:cxn modelId="{85EB8ED0-9227-42D8-88C3-C1E7AA333EB9}" type="presParOf" srcId="{E9A6E1D3-0B01-48F9-B592-8E6993F383A6}" destId="{41D2606D-808B-4A90-B61E-43A8BD1421D0}" srcOrd="0" destOrd="0" presId="urn:microsoft.com/office/officeart/2005/8/layout/pList1"/>
    <dgm:cxn modelId="{54DDE273-1E9A-4CB8-B41C-FDAC9A12F0E1}" type="presParOf" srcId="{E9A6E1D3-0B01-48F9-B592-8E6993F383A6}" destId="{7B1D769F-5B2F-44D0-9277-F98B6A3B6268}" srcOrd="1" destOrd="0" presId="urn:microsoft.com/office/officeart/2005/8/layout/pList1"/>
    <dgm:cxn modelId="{5EEFB654-147C-46C6-B120-551831133009}" type="presParOf" srcId="{66A07B44-9204-4B67-B847-99514BAADE6F}" destId="{B780AE8D-2091-44A9-BC43-4ED3CE32B99D}" srcOrd="3" destOrd="0" presId="urn:microsoft.com/office/officeart/2005/8/layout/pList1"/>
    <dgm:cxn modelId="{AAFBAEFC-87EB-497D-BB25-18D2AF62A044}" type="presParOf" srcId="{66A07B44-9204-4B67-B847-99514BAADE6F}" destId="{C083838A-C67B-4EFB-9D11-31FAA7E009C4}" srcOrd="4" destOrd="0" presId="urn:microsoft.com/office/officeart/2005/8/layout/pList1"/>
    <dgm:cxn modelId="{6108A626-5A1B-48A3-B4E6-2F05257591C4}" type="presParOf" srcId="{C083838A-C67B-4EFB-9D11-31FAA7E009C4}" destId="{3D6FC25B-F6A5-43EF-80B8-10ECA7424B55}" srcOrd="0" destOrd="0" presId="urn:microsoft.com/office/officeart/2005/8/layout/pList1"/>
    <dgm:cxn modelId="{C72C18C0-E41F-463F-8670-25B015B8EF47}" type="presParOf" srcId="{C083838A-C67B-4EFB-9D11-31FAA7E009C4}" destId="{26967234-36BB-4326-94C0-A4BBE84E45F5}" srcOrd="1" destOrd="0" presId="urn:microsoft.com/office/officeart/2005/8/layout/pList1"/>
    <dgm:cxn modelId="{A0C1C85C-55A2-4C9B-A5FA-556A4FB9FDA4}" type="presParOf" srcId="{66A07B44-9204-4B67-B847-99514BAADE6F}" destId="{CA9A8026-D9E4-4850-9CD5-8D0A5F4692B2}" srcOrd="5" destOrd="0" presId="urn:microsoft.com/office/officeart/2005/8/layout/pList1"/>
    <dgm:cxn modelId="{C30A93B1-E5BB-4DC1-854B-FD4673C141D5}" type="presParOf" srcId="{66A07B44-9204-4B67-B847-99514BAADE6F}" destId="{3211FA84-B680-47A2-8692-EF521D197185}" srcOrd="6" destOrd="0" presId="urn:microsoft.com/office/officeart/2005/8/layout/pList1"/>
    <dgm:cxn modelId="{68515296-9C19-4B67-A72F-8B3844606815}" type="presParOf" srcId="{3211FA84-B680-47A2-8692-EF521D197185}" destId="{C9C97F41-CE3E-4B0F-A8D0-E66A04C18D26}" srcOrd="0" destOrd="0" presId="urn:microsoft.com/office/officeart/2005/8/layout/pList1"/>
    <dgm:cxn modelId="{741A9074-552E-418B-8044-F25735B41389}" type="presParOf" srcId="{3211FA84-B680-47A2-8692-EF521D197185}" destId="{3F58984B-56E8-4E30-A3D5-BD0BF0B5CE2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FB5FE0-8BF2-40BA-917E-8ED3C7B5ED3E}" type="doc">
      <dgm:prSet loTypeId="urn:microsoft.com/office/officeart/2005/8/layout/p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6C3B5F-F53E-4700-9B92-E74D7F1229B1}">
      <dgm:prSet phldrT="[Текст]"/>
      <dgm:spPr/>
      <dgm:t>
        <a:bodyPr/>
        <a:lstStyle/>
        <a:p>
          <a:r>
            <a:rPr lang="ru-RU" dirty="0"/>
            <a:t>Георгиевская лента</a:t>
          </a:r>
        </a:p>
      </dgm:t>
    </dgm:pt>
    <dgm:pt modelId="{DCE233C1-1CB6-4CA0-9827-BB50BDB9E079}" type="parTrans" cxnId="{FD551076-10B9-4A5C-9820-91228156C8E5}">
      <dgm:prSet/>
      <dgm:spPr/>
      <dgm:t>
        <a:bodyPr/>
        <a:lstStyle/>
        <a:p>
          <a:endParaRPr lang="ru-RU"/>
        </a:p>
      </dgm:t>
    </dgm:pt>
    <dgm:pt modelId="{36D889CB-4428-44EA-B987-4F15CDE6D275}" type="sibTrans" cxnId="{FD551076-10B9-4A5C-9820-91228156C8E5}">
      <dgm:prSet/>
      <dgm:spPr/>
      <dgm:t>
        <a:bodyPr/>
        <a:lstStyle/>
        <a:p>
          <a:endParaRPr lang="ru-RU"/>
        </a:p>
      </dgm:t>
    </dgm:pt>
    <dgm:pt modelId="{8453D3FE-AC48-45EE-B357-BF913A7BA72F}">
      <dgm:prSet phldrT="[Текст]"/>
      <dgm:spPr/>
      <dgm:t>
        <a:bodyPr/>
        <a:lstStyle/>
        <a:p>
          <a:r>
            <a:rPr lang="ru-RU" dirty="0"/>
            <a:t>Акция памяти «Вечная память Героям!»</a:t>
          </a:r>
        </a:p>
      </dgm:t>
    </dgm:pt>
    <dgm:pt modelId="{6DA7EC86-1146-4585-A95F-BECC29B1990A}" type="parTrans" cxnId="{7C5C3318-9EB3-4ED7-813E-DF312DFEAB79}">
      <dgm:prSet/>
      <dgm:spPr/>
      <dgm:t>
        <a:bodyPr/>
        <a:lstStyle/>
        <a:p>
          <a:endParaRPr lang="ru-RU"/>
        </a:p>
      </dgm:t>
    </dgm:pt>
    <dgm:pt modelId="{DF192046-1F95-41C7-9F3E-5D29F9190E1B}" type="sibTrans" cxnId="{7C5C3318-9EB3-4ED7-813E-DF312DFEAB79}">
      <dgm:prSet/>
      <dgm:spPr/>
      <dgm:t>
        <a:bodyPr/>
        <a:lstStyle/>
        <a:p>
          <a:endParaRPr lang="ru-RU"/>
        </a:p>
      </dgm:t>
    </dgm:pt>
    <dgm:pt modelId="{F9D3376D-0B84-4635-BAB2-39177BA85AFF}">
      <dgm:prSet phldrT="[Текст]"/>
      <dgm:spPr/>
      <dgm:t>
        <a:bodyPr/>
        <a:lstStyle/>
        <a:p>
          <a:r>
            <a:rPr lang="ru-RU" dirty="0"/>
            <a:t>День ДОНОРА</a:t>
          </a:r>
        </a:p>
      </dgm:t>
    </dgm:pt>
    <dgm:pt modelId="{DA11A29A-7971-44B6-B4A8-8ECB7748E5B6}" type="parTrans" cxnId="{D4D27972-3225-4FB9-986D-C3396A6A4D51}">
      <dgm:prSet/>
      <dgm:spPr/>
      <dgm:t>
        <a:bodyPr/>
        <a:lstStyle/>
        <a:p>
          <a:endParaRPr lang="ru-RU"/>
        </a:p>
      </dgm:t>
    </dgm:pt>
    <dgm:pt modelId="{14CF32AC-3F6D-4CF4-81EA-28C439642AD9}" type="sibTrans" cxnId="{D4D27972-3225-4FB9-986D-C3396A6A4D51}">
      <dgm:prSet/>
      <dgm:spPr/>
      <dgm:t>
        <a:bodyPr/>
        <a:lstStyle/>
        <a:p>
          <a:endParaRPr lang="ru-RU"/>
        </a:p>
      </dgm:t>
    </dgm:pt>
    <dgm:pt modelId="{2251641A-891E-49C3-9954-92AE7D2B4238}">
      <dgm:prSet phldrT="[Текст]"/>
      <dgm:spPr/>
      <dgm:t>
        <a:bodyPr/>
        <a:lstStyle/>
        <a:p>
          <a:r>
            <a:rPr lang="ru-RU" dirty="0"/>
            <a:t>Подарок бойцу</a:t>
          </a:r>
        </a:p>
      </dgm:t>
    </dgm:pt>
    <dgm:pt modelId="{9ADFD175-EF01-42D6-8CC0-08787BF44C66}" type="parTrans" cxnId="{2A086C03-5FE1-46D2-B341-8D579263DD2C}">
      <dgm:prSet/>
      <dgm:spPr/>
      <dgm:t>
        <a:bodyPr/>
        <a:lstStyle/>
        <a:p>
          <a:endParaRPr lang="ru-RU"/>
        </a:p>
      </dgm:t>
    </dgm:pt>
    <dgm:pt modelId="{38B1366D-6111-4103-8726-879F7C72A6FD}" type="sibTrans" cxnId="{2A086C03-5FE1-46D2-B341-8D579263DD2C}">
      <dgm:prSet/>
      <dgm:spPr/>
      <dgm:t>
        <a:bodyPr/>
        <a:lstStyle/>
        <a:p>
          <a:endParaRPr lang="ru-RU"/>
        </a:p>
      </dgm:t>
    </dgm:pt>
    <dgm:pt modelId="{94C10D4F-6F6E-45EF-A6CF-1E2844513601}" type="pres">
      <dgm:prSet presAssocID="{03FB5FE0-8BF2-40BA-917E-8ED3C7B5ED3E}" presName="Name0" presStyleCnt="0">
        <dgm:presLayoutVars>
          <dgm:dir/>
          <dgm:resizeHandles val="exact"/>
        </dgm:presLayoutVars>
      </dgm:prSet>
      <dgm:spPr/>
    </dgm:pt>
    <dgm:pt modelId="{4F4E3285-5818-4DCF-BF72-2799B526E6BA}" type="pres">
      <dgm:prSet presAssocID="{A66C3B5F-F53E-4700-9B92-E74D7F1229B1}" presName="compNode" presStyleCnt="0"/>
      <dgm:spPr/>
    </dgm:pt>
    <dgm:pt modelId="{13EFDC2C-67A2-4279-A67A-25904DE4F461}" type="pres">
      <dgm:prSet presAssocID="{A66C3B5F-F53E-4700-9B92-E74D7F1229B1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36F71A7B-3EF6-420E-862C-7C9DCF253A7C}" type="pres">
      <dgm:prSet presAssocID="{A66C3B5F-F53E-4700-9B92-E74D7F1229B1}" presName="textRect" presStyleLbl="revTx" presStyleIdx="0" presStyleCnt="4">
        <dgm:presLayoutVars>
          <dgm:bulletEnabled val="1"/>
        </dgm:presLayoutVars>
      </dgm:prSet>
      <dgm:spPr/>
    </dgm:pt>
    <dgm:pt modelId="{A9971AFC-859A-4357-9B2A-0A12F8A5B127}" type="pres">
      <dgm:prSet presAssocID="{36D889CB-4428-44EA-B987-4F15CDE6D275}" presName="sibTrans" presStyleLbl="sibTrans2D1" presStyleIdx="0" presStyleCnt="0"/>
      <dgm:spPr/>
    </dgm:pt>
    <dgm:pt modelId="{683AF4F9-D45A-45D9-938B-244356593665}" type="pres">
      <dgm:prSet presAssocID="{8453D3FE-AC48-45EE-B357-BF913A7BA72F}" presName="compNode" presStyleCnt="0"/>
      <dgm:spPr/>
    </dgm:pt>
    <dgm:pt modelId="{C39E21B7-EA32-42C1-A0C8-C26B4CB60B25}" type="pres">
      <dgm:prSet presAssocID="{8453D3FE-AC48-45EE-B357-BF913A7BA72F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BF325A1-0DC8-41B2-828D-EBA716AE5911}" type="pres">
      <dgm:prSet presAssocID="{8453D3FE-AC48-45EE-B357-BF913A7BA72F}" presName="textRect" presStyleLbl="revTx" presStyleIdx="1" presStyleCnt="4">
        <dgm:presLayoutVars>
          <dgm:bulletEnabled val="1"/>
        </dgm:presLayoutVars>
      </dgm:prSet>
      <dgm:spPr/>
    </dgm:pt>
    <dgm:pt modelId="{4F782D7F-FA4A-4049-929C-CEAFF297CFF5}" type="pres">
      <dgm:prSet presAssocID="{DF192046-1F95-41C7-9F3E-5D29F9190E1B}" presName="sibTrans" presStyleLbl="sibTrans2D1" presStyleIdx="0" presStyleCnt="0"/>
      <dgm:spPr/>
    </dgm:pt>
    <dgm:pt modelId="{4E8A2307-BCD2-4BA3-AA55-180626C2EC93}" type="pres">
      <dgm:prSet presAssocID="{F9D3376D-0B84-4635-BAB2-39177BA85AFF}" presName="compNode" presStyleCnt="0"/>
      <dgm:spPr/>
    </dgm:pt>
    <dgm:pt modelId="{B6B45AF8-151E-4092-9E3A-511AAF42E7A4}" type="pres">
      <dgm:prSet presAssocID="{F9D3376D-0B84-4635-BAB2-39177BA85AFF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9B3A96FB-F405-48CC-B082-46E175A42E38}" type="pres">
      <dgm:prSet presAssocID="{F9D3376D-0B84-4635-BAB2-39177BA85AFF}" presName="textRect" presStyleLbl="revTx" presStyleIdx="2" presStyleCnt="4">
        <dgm:presLayoutVars>
          <dgm:bulletEnabled val="1"/>
        </dgm:presLayoutVars>
      </dgm:prSet>
      <dgm:spPr/>
    </dgm:pt>
    <dgm:pt modelId="{EDADC2CB-3DD4-47B5-ADAA-3850940DCC5D}" type="pres">
      <dgm:prSet presAssocID="{14CF32AC-3F6D-4CF4-81EA-28C439642AD9}" presName="sibTrans" presStyleLbl="sibTrans2D1" presStyleIdx="0" presStyleCnt="0"/>
      <dgm:spPr/>
    </dgm:pt>
    <dgm:pt modelId="{353E7D24-75EB-4C91-9A9D-F75FFA0AE7CA}" type="pres">
      <dgm:prSet presAssocID="{2251641A-891E-49C3-9954-92AE7D2B4238}" presName="compNode" presStyleCnt="0"/>
      <dgm:spPr/>
    </dgm:pt>
    <dgm:pt modelId="{CB85600E-E02A-4BDE-ABDA-0074F0AB112F}" type="pres">
      <dgm:prSet presAssocID="{2251641A-891E-49C3-9954-92AE7D2B4238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6995AF63-9CBD-4FDF-8BC2-923B99C4D3D0}" type="pres">
      <dgm:prSet presAssocID="{2251641A-891E-49C3-9954-92AE7D2B4238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2A086C03-5FE1-46D2-B341-8D579263DD2C}" srcId="{03FB5FE0-8BF2-40BA-917E-8ED3C7B5ED3E}" destId="{2251641A-891E-49C3-9954-92AE7D2B4238}" srcOrd="3" destOrd="0" parTransId="{9ADFD175-EF01-42D6-8CC0-08787BF44C66}" sibTransId="{38B1366D-6111-4103-8726-879F7C72A6FD}"/>
    <dgm:cxn modelId="{7C5C3318-9EB3-4ED7-813E-DF312DFEAB79}" srcId="{03FB5FE0-8BF2-40BA-917E-8ED3C7B5ED3E}" destId="{8453D3FE-AC48-45EE-B357-BF913A7BA72F}" srcOrd="1" destOrd="0" parTransId="{6DA7EC86-1146-4585-A95F-BECC29B1990A}" sibTransId="{DF192046-1F95-41C7-9F3E-5D29F9190E1B}"/>
    <dgm:cxn modelId="{AA01E61F-7937-4639-9152-0F1C09BA4401}" type="presOf" srcId="{F9D3376D-0B84-4635-BAB2-39177BA85AFF}" destId="{9B3A96FB-F405-48CC-B082-46E175A42E38}" srcOrd="0" destOrd="0" presId="urn:microsoft.com/office/officeart/2005/8/layout/pList1"/>
    <dgm:cxn modelId="{B1079964-E8A4-47E7-A328-ECE211227E57}" type="presOf" srcId="{36D889CB-4428-44EA-B987-4F15CDE6D275}" destId="{A9971AFC-859A-4357-9B2A-0A12F8A5B127}" srcOrd="0" destOrd="0" presId="urn:microsoft.com/office/officeart/2005/8/layout/pList1"/>
    <dgm:cxn modelId="{71BB1A70-9455-4CA0-92D8-EC286C89E61A}" type="presOf" srcId="{DF192046-1F95-41C7-9F3E-5D29F9190E1B}" destId="{4F782D7F-FA4A-4049-929C-CEAFF297CFF5}" srcOrd="0" destOrd="0" presId="urn:microsoft.com/office/officeart/2005/8/layout/pList1"/>
    <dgm:cxn modelId="{D4D27972-3225-4FB9-986D-C3396A6A4D51}" srcId="{03FB5FE0-8BF2-40BA-917E-8ED3C7B5ED3E}" destId="{F9D3376D-0B84-4635-BAB2-39177BA85AFF}" srcOrd="2" destOrd="0" parTransId="{DA11A29A-7971-44B6-B4A8-8ECB7748E5B6}" sibTransId="{14CF32AC-3F6D-4CF4-81EA-28C439642AD9}"/>
    <dgm:cxn modelId="{FD551076-10B9-4A5C-9820-91228156C8E5}" srcId="{03FB5FE0-8BF2-40BA-917E-8ED3C7B5ED3E}" destId="{A66C3B5F-F53E-4700-9B92-E74D7F1229B1}" srcOrd="0" destOrd="0" parTransId="{DCE233C1-1CB6-4CA0-9827-BB50BDB9E079}" sibTransId="{36D889CB-4428-44EA-B987-4F15CDE6D275}"/>
    <dgm:cxn modelId="{13EFFE57-D3FF-4640-BB08-C206F8C589EB}" type="presOf" srcId="{8453D3FE-AC48-45EE-B357-BF913A7BA72F}" destId="{EBF325A1-0DC8-41B2-828D-EBA716AE5911}" srcOrd="0" destOrd="0" presId="urn:microsoft.com/office/officeart/2005/8/layout/pList1"/>
    <dgm:cxn modelId="{96DB0A7A-6CAC-4B8F-8077-2D01BB555DE3}" type="presOf" srcId="{2251641A-891E-49C3-9954-92AE7D2B4238}" destId="{6995AF63-9CBD-4FDF-8BC2-923B99C4D3D0}" srcOrd="0" destOrd="0" presId="urn:microsoft.com/office/officeart/2005/8/layout/pList1"/>
    <dgm:cxn modelId="{B04A8084-83E9-46EC-839C-D2710BC90E08}" type="presOf" srcId="{A66C3B5F-F53E-4700-9B92-E74D7F1229B1}" destId="{36F71A7B-3EF6-420E-862C-7C9DCF253A7C}" srcOrd="0" destOrd="0" presId="urn:microsoft.com/office/officeart/2005/8/layout/pList1"/>
    <dgm:cxn modelId="{3DCEE8C3-5623-449D-880C-63DFD474D1B4}" type="presOf" srcId="{03FB5FE0-8BF2-40BA-917E-8ED3C7B5ED3E}" destId="{94C10D4F-6F6E-45EF-A6CF-1E2844513601}" srcOrd="0" destOrd="0" presId="urn:microsoft.com/office/officeart/2005/8/layout/pList1"/>
    <dgm:cxn modelId="{F034D4CE-9F4B-4733-A66C-3FC1738B0AEF}" type="presOf" srcId="{14CF32AC-3F6D-4CF4-81EA-28C439642AD9}" destId="{EDADC2CB-3DD4-47B5-ADAA-3850940DCC5D}" srcOrd="0" destOrd="0" presId="urn:microsoft.com/office/officeart/2005/8/layout/pList1"/>
    <dgm:cxn modelId="{CF727A35-5FBF-435C-8EE6-35F189A1AA08}" type="presParOf" srcId="{94C10D4F-6F6E-45EF-A6CF-1E2844513601}" destId="{4F4E3285-5818-4DCF-BF72-2799B526E6BA}" srcOrd="0" destOrd="0" presId="urn:microsoft.com/office/officeart/2005/8/layout/pList1"/>
    <dgm:cxn modelId="{FF3B8380-036C-427F-A481-6CC39988D840}" type="presParOf" srcId="{4F4E3285-5818-4DCF-BF72-2799B526E6BA}" destId="{13EFDC2C-67A2-4279-A67A-25904DE4F461}" srcOrd="0" destOrd="0" presId="urn:microsoft.com/office/officeart/2005/8/layout/pList1"/>
    <dgm:cxn modelId="{0F085444-57E8-4DE0-9083-EB44682448DE}" type="presParOf" srcId="{4F4E3285-5818-4DCF-BF72-2799B526E6BA}" destId="{36F71A7B-3EF6-420E-862C-7C9DCF253A7C}" srcOrd="1" destOrd="0" presId="urn:microsoft.com/office/officeart/2005/8/layout/pList1"/>
    <dgm:cxn modelId="{B807E310-F208-4684-8EC8-49CAB9DB61D3}" type="presParOf" srcId="{94C10D4F-6F6E-45EF-A6CF-1E2844513601}" destId="{A9971AFC-859A-4357-9B2A-0A12F8A5B127}" srcOrd="1" destOrd="0" presId="urn:microsoft.com/office/officeart/2005/8/layout/pList1"/>
    <dgm:cxn modelId="{B9F4D599-1BAE-439D-85EF-6B2D609210C7}" type="presParOf" srcId="{94C10D4F-6F6E-45EF-A6CF-1E2844513601}" destId="{683AF4F9-D45A-45D9-938B-244356593665}" srcOrd="2" destOrd="0" presId="urn:microsoft.com/office/officeart/2005/8/layout/pList1"/>
    <dgm:cxn modelId="{DD9D9091-67D7-4F5E-98FA-6E1B4A92BC10}" type="presParOf" srcId="{683AF4F9-D45A-45D9-938B-244356593665}" destId="{C39E21B7-EA32-42C1-A0C8-C26B4CB60B25}" srcOrd="0" destOrd="0" presId="urn:microsoft.com/office/officeart/2005/8/layout/pList1"/>
    <dgm:cxn modelId="{289F6AC3-2A51-47DF-87B7-E5C08F20B9E4}" type="presParOf" srcId="{683AF4F9-D45A-45D9-938B-244356593665}" destId="{EBF325A1-0DC8-41B2-828D-EBA716AE5911}" srcOrd="1" destOrd="0" presId="urn:microsoft.com/office/officeart/2005/8/layout/pList1"/>
    <dgm:cxn modelId="{6B14AB42-7866-4DDA-A2E7-31BA7B6FEACA}" type="presParOf" srcId="{94C10D4F-6F6E-45EF-A6CF-1E2844513601}" destId="{4F782D7F-FA4A-4049-929C-CEAFF297CFF5}" srcOrd="3" destOrd="0" presId="urn:microsoft.com/office/officeart/2005/8/layout/pList1"/>
    <dgm:cxn modelId="{0FFD0E2F-94C0-4658-88FA-14C0FA48EB1B}" type="presParOf" srcId="{94C10D4F-6F6E-45EF-A6CF-1E2844513601}" destId="{4E8A2307-BCD2-4BA3-AA55-180626C2EC93}" srcOrd="4" destOrd="0" presId="urn:microsoft.com/office/officeart/2005/8/layout/pList1"/>
    <dgm:cxn modelId="{32B63F30-5838-485A-8DD0-990582A927A7}" type="presParOf" srcId="{4E8A2307-BCD2-4BA3-AA55-180626C2EC93}" destId="{B6B45AF8-151E-4092-9E3A-511AAF42E7A4}" srcOrd="0" destOrd="0" presId="urn:microsoft.com/office/officeart/2005/8/layout/pList1"/>
    <dgm:cxn modelId="{4614D92D-69E1-48B8-8256-3F7071741246}" type="presParOf" srcId="{4E8A2307-BCD2-4BA3-AA55-180626C2EC93}" destId="{9B3A96FB-F405-48CC-B082-46E175A42E38}" srcOrd="1" destOrd="0" presId="urn:microsoft.com/office/officeart/2005/8/layout/pList1"/>
    <dgm:cxn modelId="{B12BD80E-087B-4C36-81D4-55B26258A2D8}" type="presParOf" srcId="{94C10D4F-6F6E-45EF-A6CF-1E2844513601}" destId="{EDADC2CB-3DD4-47B5-ADAA-3850940DCC5D}" srcOrd="5" destOrd="0" presId="urn:microsoft.com/office/officeart/2005/8/layout/pList1"/>
    <dgm:cxn modelId="{71CC98B5-2DFC-4A53-95B9-D149DAB29719}" type="presParOf" srcId="{94C10D4F-6F6E-45EF-A6CF-1E2844513601}" destId="{353E7D24-75EB-4C91-9A9D-F75FFA0AE7CA}" srcOrd="6" destOrd="0" presId="urn:microsoft.com/office/officeart/2005/8/layout/pList1"/>
    <dgm:cxn modelId="{D9249573-D660-48BE-BD42-FB9834FBD94B}" type="presParOf" srcId="{353E7D24-75EB-4C91-9A9D-F75FFA0AE7CA}" destId="{CB85600E-E02A-4BDE-ABDA-0074F0AB112F}" srcOrd="0" destOrd="0" presId="urn:microsoft.com/office/officeart/2005/8/layout/pList1"/>
    <dgm:cxn modelId="{1FFDC52F-96AB-4FC7-91EF-0E2CEF8266C2}" type="presParOf" srcId="{353E7D24-75EB-4C91-9A9D-F75FFA0AE7CA}" destId="{6995AF63-9CBD-4FDF-8BC2-923B99C4D3D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15C035D-1640-4ADB-9E93-0CE99382CF4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899E32-B957-4CC8-97C4-A03548A8CF82}">
      <dgm:prSet phldrT="[Текст]"/>
      <dgm:spPr/>
      <dgm:t>
        <a:bodyPr/>
        <a:lstStyle/>
        <a:p>
          <a:r>
            <a:rPr lang="ru-RU" dirty="0"/>
            <a:t>Районный фестиваль для совета ветеранов «Фестиваль томатный, радостный, приятный 2024»</a:t>
          </a:r>
        </a:p>
      </dgm:t>
    </dgm:pt>
    <dgm:pt modelId="{67DD1873-5393-446F-97A9-8AEF6648B668}" type="parTrans" cxnId="{C653CF07-419B-42DD-88DC-B70BEDA5F228}">
      <dgm:prSet/>
      <dgm:spPr/>
      <dgm:t>
        <a:bodyPr/>
        <a:lstStyle/>
        <a:p>
          <a:endParaRPr lang="ru-RU"/>
        </a:p>
      </dgm:t>
    </dgm:pt>
    <dgm:pt modelId="{790F7494-B631-42F7-B4B8-22BD5EC09DFC}" type="sibTrans" cxnId="{C653CF07-419B-42DD-88DC-B70BEDA5F228}">
      <dgm:prSet/>
      <dgm:spPr/>
      <dgm:t>
        <a:bodyPr/>
        <a:lstStyle/>
        <a:p>
          <a:endParaRPr lang="ru-RU"/>
        </a:p>
      </dgm:t>
    </dgm:pt>
    <dgm:pt modelId="{DCB10E11-AB36-43BE-96C3-A123217E5F76}">
      <dgm:prSet phldrT="[Текст]"/>
      <dgm:spPr/>
      <dgm:t>
        <a:bodyPr/>
        <a:lstStyle/>
        <a:p>
          <a:r>
            <a:rPr lang="ru-RU" dirty="0"/>
            <a:t>День пожилого человека «Для тех, кто годы не считает»</a:t>
          </a:r>
        </a:p>
      </dgm:t>
    </dgm:pt>
    <dgm:pt modelId="{3ED22C62-4C72-4763-8748-69466E6BFA20}" type="parTrans" cxnId="{01FEA742-DE5E-44AF-9AC5-86EC57458676}">
      <dgm:prSet/>
      <dgm:spPr/>
      <dgm:t>
        <a:bodyPr/>
        <a:lstStyle/>
        <a:p>
          <a:endParaRPr lang="ru-RU"/>
        </a:p>
      </dgm:t>
    </dgm:pt>
    <dgm:pt modelId="{3395F1AB-A300-4CB8-9BE8-10C99FF71643}" type="sibTrans" cxnId="{01FEA742-DE5E-44AF-9AC5-86EC57458676}">
      <dgm:prSet/>
      <dgm:spPr/>
      <dgm:t>
        <a:bodyPr/>
        <a:lstStyle/>
        <a:p>
          <a:endParaRPr lang="ru-RU"/>
        </a:p>
      </dgm:t>
    </dgm:pt>
    <dgm:pt modelId="{9CC30AE0-A039-464A-B975-C255578AC92C}">
      <dgm:prSet phldrT="[Текст]"/>
      <dgm:spPr/>
      <dgm:t>
        <a:bodyPr/>
        <a:lstStyle/>
        <a:p>
          <a:r>
            <a:rPr lang="ru-RU" dirty="0"/>
            <a:t>Поздравления юбиляров на дому</a:t>
          </a:r>
        </a:p>
      </dgm:t>
    </dgm:pt>
    <dgm:pt modelId="{4E8CE8EB-D41B-4730-B2C4-6FC963C9AF69}" type="parTrans" cxnId="{FF94548C-0440-430A-8335-251D7ECB675D}">
      <dgm:prSet/>
      <dgm:spPr/>
      <dgm:t>
        <a:bodyPr/>
        <a:lstStyle/>
        <a:p>
          <a:endParaRPr lang="ru-RU"/>
        </a:p>
      </dgm:t>
    </dgm:pt>
    <dgm:pt modelId="{46ACB42B-8407-4D80-8F39-328853229564}" type="sibTrans" cxnId="{FF94548C-0440-430A-8335-251D7ECB675D}">
      <dgm:prSet/>
      <dgm:spPr/>
      <dgm:t>
        <a:bodyPr/>
        <a:lstStyle/>
        <a:p>
          <a:endParaRPr lang="ru-RU"/>
        </a:p>
      </dgm:t>
    </dgm:pt>
    <dgm:pt modelId="{AB858C7C-F399-4769-AA60-5A6A141A3061}">
      <dgm:prSet phldrT="[Текст]"/>
      <dgm:spPr/>
      <dgm:t>
        <a:bodyPr/>
        <a:lstStyle/>
        <a:p>
          <a:r>
            <a:rPr lang="ru-RU" dirty="0"/>
            <a:t>Ярмарка «Красота рукотворная»</a:t>
          </a:r>
        </a:p>
      </dgm:t>
    </dgm:pt>
    <dgm:pt modelId="{B127FA1C-74C2-4047-A833-E56DFEAB0CC5}" type="parTrans" cxnId="{333EDED9-4887-45F1-8DAB-82964FD7A9AC}">
      <dgm:prSet/>
      <dgm:spPr/>
      <dgm:t>
        <a:bodyPr/>
        <a:lstStyle/>
        <a:p>
          <a:endParaRPr lang="ru-RU"/>
        </a:p>
      </dgm:t>
    </dgm:pt>
    <dgm:pt modelId="{2CF22362-F430-4382-89B8-1CEF2426ED88}" type="sibTrans" cxnId="{333EDED9-4887-45F1-8DAB-82964FD7A9AC}">
      <dgm:prSet/>
      <dgm:spPr/>
      <dgm:t>
        <a:bodyPr/>
        <a:lstStyle/>
        <a:p>
          <a:endParaRPr lang="ru-RU"/>
        </a:p>
      </dgm:t>
    </dgm:pt>
    <dgm:pt modelId="{017CD4A8-3E6D-4111-99F1-D4D1B7C1C144}" type="pres">
      <dgm:prSet presAssocID="{115C035D-1640-4ADB-9E93-0CE99382CF4C}" presName="Name0" presStyleCnt="0">
        <dgm:presLayoutVars>
          <dgm:dir/>
          <dgm:resizeHandles val="exact"/>
        </dgm:presLayoutVars>
      </dgm:prSet>
      <dgm:spPr/>
    </dgm:pt>
    <dgm:pt modelId="{E65B3983-EDF7-4EAF-B2FD-5CA0924B2B03}" type="pres">
      <dgm:prSet presAssocID="{D2899E32-B957-4CC8-97C4-A03548A8CF82}" presName="compNode" presStyleCnt="0"/>
      <dgm:spPr/>
    </dgm:pt>
    <dgm:pt modelId="{50A52D06-FE6C-4E74-A08B-317536311357}" type="pres">
      <dgm:prSet presAssocID="{D2899E32-B957-4CC8-97C4-A03548A8CF82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97171AA-DBD5-4900-8C12-44B8E2A759C4}" type="pres">
      <dgm:prSet presAssocID="{D2899E32-B957-4CC8-97C4-A03548A8CF82}" presName="textRect" presStyleLbl="revTx" presStyleIdx="0" presStyleCnt="4">
        <dgm:presLayoutVars>
          <dgm:bulletEnabled val="1"/>
        </dgm:presLayoutVars>
      </dgm:prSet>
      <dgm:spPr/>
    </dgm:pt>
    <dgm:pt modelId="{66AEC1F3-BF13-4768-A4CA-4E6D62218A11}" type="pres">
      <dgm:prSet presAssocID="{790F7494-B631-42F7-B4B8-22BD5EC09DFC}" presName="sibTrans" presStyleLbl="sibTrans2D1" presStyleIdx="0" presStyleCnt="0"/>
      <dgm:spPr/>
    </dgm:pt>
    <dgm:pt modelId="{10327763-85B7-4F86-B297-4F52F6110718}" type="pres">
      <dgm:prSet presAssocID="{DCB10E11-AB36-43BE-96C3-A123217E5F76}" presName="compNode" presStyleCnt="0"/>
      <dgm:spPr/>
    </dgm:pt>
    <dgm:pt modelId="{991DB2C6-B085-4FE9-8939-F68E83A40C95}" type="pres">
      <dgm:prSet presAssocID="{DCB10E11-AB36-43BE-96C3-A123217E5F76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92D38B7F-974B-4B82-9E71-BB879794F33B}" type="pres">
      <dgm:prSet presAssocID="{DCB10E11-AB36-43BE-96C3-A123217E5F76}" presName="textRect" presStyleLbl="revTx" presStyleIdx="1" presStyleCnt="4">
        <dgm:presLayoutVars>
          <dgm:bulletEnabled val="1"/>
        </dgm:presLayoutVars>
      </dgm:prSet>
      <dgm:spPr/>
    </dgm:pt>
    <dgm:pt modelId="{9D1EB8EA-9B2D-4F52-B64C-BFD173C3C6FF}" type="pres">
      <dgm:prSet presAssocID="{3395F1AB-A300-4CB8-9BE8-10C99FF71643}" presName="sibTrans" presStyleLbl="sibTrans2D1" presStyleIdx="0" presStyleCnt="0"/>
      <dgm:spPr/>
    </dgm:pt>
    <dgm:pt modelId="{74D0FC1F-EE53-400D-BB63-D117070599D6}" type="pres">
      <dgm:prSet presAssocID="{9CC30AE0-A039-464A-B975-C255578AC92C}" presName="compNode" presStyleCnt="0"/>
      <dgm:spPr/>
    </dgm:pt>
    <dgm:pt modelId="{23294910-5556-4DA8-B40A-C880114AEC02}" type="pres">
      <dgm:prSet presAssocID="{9CC30AE0-A039-464A-B975-C255578AC92C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24293C16-FACB-4DA8-BF2B-14425D374702}" type="pres">
      <dgm:prSet presAssocID="{9CC30AE0-A039-464A-B975-C255578AC92C}" presName="textRect" presStyleLbl="revTx" presStyleIdx="2" presStyleCnt="4">
        <dgm:presLayoutVars>
          <dgm:bulletEnabled val="1"/>
        </dgm:presLayoutVars>
      </dgm:prSet>
      <dgm:spPr/>
    </dgm:pt>
    <dgm:pt modelId="{C0D68287-3C25-4409-B5DD-34CF3208EB78}" type="pres">
      <dgm:prSet presAssocID="{46ACB42B-8407-4D80-8F39-328853229564}" presName="sibTrans" presStyleLbl="sibTrans2D1" presStyleIdx="0" presStyleCnt="0"/>
      <dgm:spPr/>
    </dgm:pt>
    <dgm:pt modelId="{8C519362-0707-4DF2-BF69-4A27F351722B}" type="pres">
      <dgm:prSet presAssocID="{AB858C7C-F399-4769-AA60-5A6A141A3061}" presName="compNode" presStyleCnt="0"/>
      <dgm:spPr/>
    </dgm:pt>
    <dgm:pt modelId="{39FE5A50-CA67-484D-9384-3F474C22BDFB}" type="pres">
      <dgm:prSet presAssocID="{AB858C7C-F399-4769-AA60-5A6A141A3061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FAC5CE87-9CD6-4EF5-AC1D-0C381DFCAC9C}" type="pres">
      <dgm:prSet presAssocID="{AB858C7C-F399-4769-AA60-5A6A141A306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C653CF07-419B-42DD-88DC-B70BEDA5F228}" srcId="{115C035D-1640-4ADB-9E93-0CE99382CF4C}" destId="{D2899E32-B957-4CC8-97C4-A03548A8CF82}" srcOrd="0" destOrd="0" parTransId="{67DD1873-5393-446F-97A9-8AEF6648B668}" sibTransId="{790F7494-B631-42F7-B4B8-22BD5EC09DFC}"/>
    <dgm:cxn modelId="{BED3982C-621D-4AD6-8026-E6129AFF35FA}" type="presOf" srcId="{115C035D-1640-4ADB-9E93-0CE99382CF4C}" destId="{017CD4A8-3E6D-4111-99F1-D4D1B7C1C144}" srcOrd="0" destOrd="0" presId="urn:microsoft.com/office/officeart/2005/8/layout/pList1"/>
    <dgm:cxn modelId="{51432938-306B-4905-946D-01131B4F2A8F}" type="presOf" srcId="{46ACB42B-8407-4D80-8F39-328853229564}" destId="{C0D68287-3C25-4409-B5DD-34CF3208EB78}" srcOrd="0" destOrd="0" presId="urn:microsoft.com/office/officeart/2005/8/layout/pList1"/>
    <dgm:cxn modelId="{21C2B73D-EABE-4082-A9CF-9CD19955BE73}" type="presOf" srcId="{AB858C7C-F399-4769-AA60-5A6A141A3061}" destId="{FAC5CE87-9CD6-4EF5-AC1D-0C381DFCAC9C}" srcOrd="0" destOrd="0" presId="urn:microsoft.com/office/officeart/2005/8/layout/pList1"/>
    <dgm:cxn modelId="{01FEA742-DE5E-44AF-9AC5-86EC57458676}" srcId="{115C035D-1640-4ADB-9E93-0CE99382CF4C}" destId="{DCB10E11-AB36-43BE-96C3-A123217E5F76}" srcOrd="1" destOrd="0" parTransId="{3ED22C62-4C72-4763-8748-69466E6BFA20}" sibTransId="{3395F1AB-A300-4CB8-9BE8-10C99FF71643}"/>
    <dgm:cxn modelId="{6DA71585-61E8-4C62-8664-A843F8F24F45}" type="presOf" srcId="{3395F1AB-A300-4CB8-9BE8-10C99FF71643}" destId="{9D1EB8EA-9B2D-4F52-B64C-BFD173C3C6FF}" srcOrd="0" destOrd="0" presId="urn:microsoft.com/office/officeart/2005/8/layout/pList1"/>
    <dgm:cxn modelId="{63D0B288-CBD4-4FF7-8197-34C18AEBBA0E}" type="presOf" srcId="{790F7494-B631-42F7-B4B8-22BD5EC09DFC}" destId="{66AEC1F3-BF13-4768-A4CA-4E6D62218A11}" srcOrd="0" destOrd="0" presId="urn:microsoft.com/office/officeart/2005/8/layout/pList1"/>
    <dgm:cxn modelId="{FF94548C-0440-430A-8335-251D7ECB675D}" srcId="{115C035D-1640-4ADB-9E93-0CE99382CF4C}" destId="{9CC30AE0-A039-464A-B975-C255578AC92C}" srcOrd="2" destOrd="0" parTransId="{4E8CE8EB-D41B-4730-B2C4-6FC963C9AF69}" sibTransId="{46ACB42B-8407-4D80-8F39-328853229564}"/>
    <dgm:cxn modelId="{1A2A38BA-F2BA-4F2C-86D6-1ECC6DD012FC}" type="presOf" srcId="{9CC30AE0-A039-464A-B975-C255578AC92C}" destId="{24293C16-FACB-4DA8-BF2B-14425D374702}" srcOrd="0" destOrd="0" presId="urn:microsoft.com/office/officeart/2005/8/layout/pList1"/>
    <dgm:cxn modelId="{3D8369BC-B317-418C-B1B1-53A02BE8DDC6}" type="presOf" srcId="{DCB10E11-AB36-43BE-96C3-A123217E5F76}" destId="{92D38B7F-974B-4B82-9E71-BB879794F33B}" srcOrd="0" destOrd="0" presId="urn:microsoft.com/office/officeart/2005/8/layout/pList1"/>
    <dgm:cxn modelId="{333EDED9-4887-45F1-8DAB-82964FD7A9AC}" srcId="{115C035D-1640-4ADB-9E93-0CE99382CF4C}" destId="{AB858C7C-F399-4769-AA60-5A6A141A3061}" srcOrd="3" destOrd="0" parTransId="{B127FA1C-74C2-4047-A833-E56DFEAB0CC5}" sibTransId="{2CF22362-F430-4382-89B8-1CEF2426ED88}"/>
    <dgm:cxn modelId="{48CED8DC-85D6-4838-8EBC-F7A7B4FD8032}" type="presOf" srcId="{D2899E32-B957-4CC8-97C4-A03548A8CF82}" destId="{097171AA-DBD5-4900-8C12-44B8E2A759C4}" srcOrd="0" destOrd="0" presId="urn:microsoft.com/office/officeart/2005/8/layout/pList1"/>
    <dgm:cxn modelId="{6B9C943B-2D53-48B9-A05C-2E00E176445C}" type="presParOf" srcId="{017CD4A8-3E6D-4111-99F1-D4D1B7C1C144}" destId="{E65B3983-EDF7-4EAF-B2FD-5CA0924B2B03}" srcOrd="0" destOrd="0" presId="urn:microsoft.com/office/officeart/2005/8/layout/pList1"/>
    <dgm:cxn modelId="{0E0605A2-D1CD-45B3-A906-D3607D23BC55}" type="presParOf" srcId="{E65B3983-EDF7-4EAF-B2FD-5CA0924B2B03}" destId="{50A52D06-FE6C-4E74-A08B-317536311357}" srcOrd="0" destOrd="0" presId="urn:microsoft.com/office/officeart/2005/8/layout/pList1"/>
    <dgm:cxn modelId="{3575179B-C1A0-4D24-AD2C-DA3CCBC88BCC}" type="presParOf" srcId="{E65B3983-EDF7-4EAF-B2FD-5CA0924B2B03}" destId="{097171AA-DBD5-4900-8C12-44B8E2A759C4}" srcOrd="1" destOrd="0" presId="urn:microsoft.com/office/officeart/2005/8/layout/pList1"/>
    <dgm:cxn modelId="{B7F762E4-1837-4781-98AA-0B22525BE05C}" type="presParOf" srcId="{017CD4A8-3E6D-4111-99F1-D4D1B7C1C144}" destId="{66AEC1F3-BF13-4768-A4CA-4E6D62218A11}" srcOrd="1" destOrd="0" presId="urn:microsoft.com/office/officeart/2005/8/layout/pList1"/>
    <dgm:cxn modelId="{FF8CC342-1865-482E-B5B1-D47D8BF73F0D}" type="presParOf" srcId="{017CD4A8-3E6D-4111-99F1-D4D1B7C1C144}" destId="{10327763-85B7-4F86-B297-4F52F6110718}" srcOrd="2" destOrd="0" presId="urn:microsoft.com/office/officeart/2005/8/layout/pList1"/>
    <dgm:cxn modelId="{71C45148-5614-4B6A-8BDB-BCC4847EF6D6}" type="presParOf" srcId="{10327763-85B7-4F86-B297-4F52F6110718}" destId="{991DB2C6-B085-4FE9-8939-F68E83A40C95}" srcOrd="0" destOrd="0" presId="urn:microsoft.com/office/officeart/2005/8/layout/pList1"/>
    <dgm:cxn modelId="{A26440DB-94A8-4D96-8DFD-3BBFE98E0583}" type="presParOf" srcId="{10327763-85B7-4F86-B297-4F52F6110718}" destId="{92D38B7F-974B-4B82-9E71-BB879794F33B}" srcOrd="1" destOrd="0" presId="urn:microsoft.com/office/officeart/2005/8/layout/pList1"/>
    <dgm:cxn modelId="{8D467070-78A9-4EEA-A46F-2A31969195BC}" type="presParOf" srcId="{017CD4A8-3E6D-4111-99F1-D4D1B7C1C144}" destId="{9D1EB8EA-9B2D-4F52-B64C-BFD173C3C6FF}" srcOrd="3" destOrd="0" presId="urn:microsoft.com/office/officeart/2005/8/layout/pList1"/>
    <dgm:cxn modelId="{61073E74-AB1C-4657-9DC9-F1CDFD38B4B8}" type="presParOf" srcId="{017CD4A8-3E6D-4111-99F1-D4D1B7C1C144}" destId="{74D0FC1F-EE53-400D-BB63-D117070599D6}" srcOrd="4" destOrd="0" presId="urn:microsoft.com/office/officeart/2005/8/layout/pList1"/>
    <dgm:cxn modelId="{674A10DC-08A7-4533-8BC9-ACF0F27D4AF3}" type="presParOf" srcId="{74D0FC1F-EE53-400D-BB63-D117070599D6}" destId="{23294910-5556-4DA8-B40A-C880114AEC02}" srcOrd="0" destOrd="0" presId="urn:microsoft.com/office/officeart/2005/8/layout/pList1"/>
    <dgm:cxn modelId="{968415B4-9BA1-442F-A325-978DD370DC50}" type="presParOf" srcId="{74D0FC1F-EE53-400D-BB63-D117070599D6}" destId="{24293C16-FACB-4DA8-BF2B-14425D374702}" srcOrd="1" destOrd="0" presId="urn:microsoft.com/office/officeart/2005/8/layout/pList1"/>
    <dgm:cxn modelId="{FEED3B1E-067F-4EDD-9558-097735992609}" type="presParOf" srcId="{017CD4A8-3E6D-4111-99F1-D4D1B7C1C144}" destId="{C0D68287-3C25-4409-B5DD-34CF3208EB78}" srcOrd="5" destOrd="0" presId="urn:microsoft.com/office/officeart/2005/8/layout/pList1"/>
    <dgm:cxn modelId="{A155105D-B407-476A-94F8-6714FE8F66CD}" type="presParOf" srcId="{017CD4A8-3E6D-4111-99F1-D4D1B7C1C144}" destId="{8C519362-0707-4DF2-BF69-4A27F351722B}" srcOrd="6" destOrd="0" presId="urn:microsoft.com/office/officeart/2005/8/layout/pList1"/>
    <dgm:cxn modelId="{30AD575F-8257-4191-A8D0-49737A5815DD}" type="presParOf" srcId="{8C519362-0707-4DF2-BF69-4A27F351722B}" destId="{39FE5A50-CA67-484D-9384-3F474C22BDFB}" srcOrd="0" destOrd="0" presId="urn:microsoft.com/office/officeart/2005/8/layout/pList1"/>
    <dgm:cxn modelId="{3A43766A-3DF6-4F6D-89BC-329A1536FBC8}" type="presParOf" srcId="{8C519362-0707-4DF2-BF69-4A27F351722B}" destId="{FAC5CE87-9CD6-4EF5-AC1D-0C381DFCAC9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73FF02-8CB4-416C-B497-B88E449B743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486E58-FF59-43E0-B724-E99100AFFF69}">
      <dgm:prSet phldrT="[Текст]"/>
      <dgm:spPr/>
      <dgm:t>
        <a:bodyPr/>
        <a:lstStyle/>
        <a:p>
          <a:r>
            <a:rPr lang="ru-RU" dirty="0" err="1"/>
            <a:t>Колчановская</a:t>
          </a:r>
          <a:r>
            <a:rPr lang="ru-RU" dirty="0"/>
            <a:t> сельская амбулатория</a:t>
          </a:r>
        </a:p>
      </dgm:t>
    </dgm:pt>
    <dgm:pt modelId="{59015ABC-0690-49FE-875B-AFCB1CA93329}" type="parTrans" cxnId="{022D3566-9DC2-4A51-BC00-B4B204852E57}">
      <dgm:prSet/>
      <dgm:spPr/>
      <dgm:t>
        <a:bodyPr/>
        <a:lstStyle/>
        <a:p>
          <a:endParaRPr lang="ru-RU"/>
        </a:p>
      </dgm:t>
    </dgm:pt>
    <dgm:pt modelId="{B78D0A65-45EC-4051-BBB8-B69FCA8036EE}" type="sibTrans" cxnId="{022D3566-9DC2-4A51-BC00-B4B204852E57}">
      <dgm:prSet/>
      <dgm:spPr/>
      <dgm:t>
        <a:bodyPr/>
        <a:lstStyle/>
        <a:p>
          <a:endParaRPr lang="ru-RU"/>
        </a:p>
      </dgm:t>
    </dgm:pt>
    <dgm:pt modelId="{AD762265-8BF0-4722-AB07-89187981E273}">
      <dgm:prSet phldrT="[Текст]"/>
      <dgm:spPr/>
      <dgm:t>
        <a:bodyPr/>
        <a:lstStyle/>
        <a:p>
          <a:r>
            <a:rPr lang="ru-RU" dirty="0"/>
            <a:t>ФГБУ «Детский пульмонологический санаторий «</a:t>
          </a:r>
          <a:r>
            <a:rPr lang="ru-RU" dirty="0" err="1"/>
            <a:t>Колчаново</a:t>
          </a:r>
          <a:r>
            <a:rPr lang="ru-RU" dirty="0"/>
            <a:t>»</a:t>
          </a:r>
        </a:p>
      </dgm:t>
    </dgm:pt>
    <dgm:pt modelId="{5C0D4068-67F9-407A-B054-0E3DA5F64F11}" type="parTrans" cxnId="{54752543-070A-4B74-A08D-D32EC28F1A18}">
      <dgm:prSet/>
      <dgm:spPr/>
      <dgm:t>
        <a:bodyPr/>
        <a:lstStyle/>
        <a:p>
          <a:endParaRPr lang="ru-RU"/>
        </a:p>
      </dgm:t>
    </dgm:pt>
    <dgm:pt modelId="{52561E15-44B4-48AE-A186-3C5902266CE9}" type="sibTrans" cxnId="{54752543-070A-4B74-A08D-D32EC28F1A18}">
      <dgm:prSet/>
      <dgm:spPr/>
      <dgm:t>
        <a:bodyPr/>
        <a:lstStyle/>
        <a:p>
          <a:endParaRPr lang="ru-RU"/>
        </a:p>
      </dgm:t>
    </dgm:pt>
    <dgm:pt modelId="{3C13306F-ABA8-437F-A655-68CF3D3127CC}">
      <dgm:prSet phldrT="[Текст]"/>
      <dgm:spPr/>
      <dgm:t>
        <a:bodyPr/>
        <a:lstStyle/>
        <a:p>
          <a:r>
            <a:rPr lang="ru-RU" dirty="0"/>
            <a:t>МОБУ «Алексинская средняя школа»</a:t>
          </a:r>
        </a:p>
      </dgm:t>
    </dgm:pt>
    <dgm:pt modelId="{81665D1D-943B-446F-BA54-A7C35B569F02}" type="parTrans" cxnId="{21130647-FA33-4436-B201-A3890EAF796C}">
      <dgm:prSet/>
      <dgm:spPr/>
      <dgm:t>
        <a:bodyPr/>
        <a:lstStyle/>
        <a:p>
          <a:endParaRPr lang="ru-RU"/>
        </a:p>
      </dgm:t>
    </dgm:pt>
    <dgm:pt modelId="{26AE3C21-77F2-4BA5-A7B3-370C54CA37D2}" type="sibTrans" cxnId="{21130647-FA33-4436-B201-A3890EAF796C}">
      <dgm:prSet/>
      <dgm:spPr/>
      <dgm:t>
        <a:bodyPr/>
        <a:lstStyle/>
        <a:p>
          <a:endParaRPr lang="ru-RU"/>
        </a:p>
      </dgm:t>
    </dgm:pt>
    <dgm:pt modelId="{1B873748-B4B2-4AD9-BDCA-EB908404A9F8}">
      <dgm:prSet phldrT="[Текст]"/>
      <dgm:spPr/>
      <dgm:t>
        <a:bodyPr/>
        <a:lstStyle/>
        <a:p>
          <a:r>
            <a:rPr lang="ru-RU" dirty="0"/>
            <a:t>ООО «</a:t>
          </a:r>
          <a:r>
            <a:rPr lang="ru-RU" dirty="0" err="1"/>
            <a:t>Новоладожское</a:t>
          </a:r>
          <a:r>
            <a:rPr lang="ru-RU" dirty="0"/>
            <a:t> ПМК 18»</a:t>
          </a:r>
        </a:p>
      </dgm:t>
    </dgm:pt>
    <dgm:pt modelId="{432A63FD-EE76-4717-A542-9BC724540F29}" type="parTrans" cxnId="{0738F269-674F-47E1-9F40-DEDDAD896637}">
      <dgm:prSet/>
      <dgm:spPr/>
      <dgm:t>
        <a:bodyPr/>
        <a:lstStyle/>
        <a:p>
          <a:endParaRPr lang="ru-RU"/>
        </a:p>
      </dgm:t>
    </dgm:pt>
    <dgm:pt modelId="{F0674785-1ACF-402D-80C7-BC62B5EC5B86}" type="sibTrans" cxnId="{0738F269-674F-47E1-9F40-DEDDAD896637}">
      <dgm:prSet/>
      <dgm:spPr/>
      <dgm:t>
        <a:bodyPr/>
        <a:lstStyle/>
        <a:p>
          <a:endParaRPr lang="ru-RU"/>
        </a:p>
      </dgm:t>
    </dgm:pt>
    <dgm:pt modelId="{9D52A18E-E7A8-410E-9545-7F466C4A9DEA}" type="pres">
      <dgm:prSet presAssocID="{B673FF02-8CB4-416C-B497-B88E449B7439}" presName="Name0" presStyleCnt="0">
        <dgm:presLayoutVars>
          <dgm:dir/>
          <dgm:resizeHandles val="exact"/>
        </dgm:presLayoutVars>
      </dgm:prSet>
      <dgm:spPr/>
    </dgm:pt>
    <dgm:pt modelId="{A6A34230-4E88-45FC-8830-0B716CE8CD0F}" type="pres">
      <dgm:prSet presAssocID="{8E486E58-FF59-43E0-B724-E99100AFFF69}" presName="compNode" presStyleCnt="0"/>
      <dgm:spPr/>
    </dgm:pt>
    <dgm:pt modelId="{E26E9FF3-735C-49F1-B7FD-AD1BE062FB0A}" type="pres">
      <dgm:prSet presAssocID="{8E486E58-FF59-43E0-B724-E99100AFFF69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233FD474-D879-4E4B-A356-55634B895EA4}" type="pres">
      <dgm:prSet presAssocID="{8E486E58-FF59-43E0-B724-E99100AFFF69}" presName="textRect" presStyleLbl="revTx" presStyleIdx="0" presStyleCnt="4">
        <dgm:presLayoutVars>
          <dgm:bulletEnabled val="1"/>
        </dgm:presLayoutVars>
      </dgm:prSet>
      <dgm:spPr/>
    </dgm:pt>
    <dgm:pt modelId="{D8328759-8785-41E2-A973-7B45FB347D92}" type="pres">
      <dgm:prSet presAssocID="{B78D0A65-45EC-4051-BBB8-B69FCA8036EE}" presName="sibTrans" presStyleLbl="sibTrans2D1" presStyleIdx="0" presStyleCnt="0"/>
      <dgm:spPr/>
    </dgm:pt>
    <dgm:pt modelId="{E56049B3-60E0-4903-B5C6-48339BC3C8F4}" type="pres">
      <dgm:prSet presAssocID="{AD762265-8BF0-4722-AB07-89187981E273}" presName="compNode" presStyleCnt="0"/>
      <dgm:spPr/>
    </dgm:pt>
    <dgm:pt modelId="{F68267C2-16C0-4B42-9163-4E8A92FE9BFD}" type="pres">
      <dgm:prSet presAssocID="{AD762265-8BF0-4722-AB07-89187981E273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49DC04BA-B8A3-4D95-B810-1FC4E54F469A}" type="pres">
      <dgm:prSet presAssocID="{AD762265-8BF0-4722-AB07-89187981E273}" presName="textRect" presStyleLbl="revTx" presStyleIdx="1" presStyleCnt="4">
        <dgm:presLayoutVars>
          <dgm:bulletEnabled val="1"/>
        </dgm:presLayoutVars>
      </dgm:prSet>
      <dgm:spPr/>
    </dgm:pt>
    <dgm:pt modelId="{0BCF8B42-88C4-4FF3-8C24-F3E3B73DAF20}" type="pres">
      <dgm:prSet presAssocID="{52561E15-44B4-48AE-A186-3C5902266CE9}" presName="sibTrans" presStyleLbl="sibTrans2D1" presStyleIdx="0" presStyleCnt="0"/>
      <dgm:spPr/>
    </dgm:pt>
    <dgm:pt modelId="{11A7CD8C-DFD4-48D3-B336-D7381D75AC46}" type="pres">
      <dgm:prSet presAssocID="{3C13306F-ABA8-437F-A655-68CF3D3127CC}" presName="compNode" presStyleCnt="0"/>
      <dgm:spPr/>
    </dgm:pt>
    <dgm:pt modelId="{D5869913-955D-4DC8-8B4F-4AD7E927A8AF}" type="pres">
      <dgm:prSet presAssocID="{3C13306F-ABA8-437F-A655-68CF3D3127CC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B1554A93-9BCA-4801-A782-63A4BF773BB4}" type="pres">
      <dgm:prSet presAssocID="{3C13306F-ABA8-437F-A655-68CF3D3127CC}" presName="textRect" presStyleLbl="revTx" presStyleIdx="2" presStyleCnt="4">
        <dgm:presLayoutVars>
          <dgm:bulletEnabled val="1"/>
        </dgm:presLayoutVars>
      </dgm:prSet>
      <dgm:spPr/>
    </dgm:pt>
    <dgm:pt modelId="{0D54F5AA-0C2A-4FD2-A806-7C683DE02848}" type="pres">
      <dgm:prSet presAssocID="{26AE3C21-77F2-4BA5-A7B3-370C54CA37D2}" presName="sibTrans" presStyleLbl="sibTrans2D1" presStyleIdx="0" presStyleCnt="0"/>
      <dgm:spPr/>
    </dgm:pt>
    <dgm:pt modelId="{4A9CF408-4E04-470C-B9D8-6E2806265E15}" type="pres">
      <dgm:prSet presAssocID="{1B873748-B4B2-4AD9-BDCA-EB908404A9F8}" presName="compNode" presStyleCnt="0"/>
      <dgm:spPr/>
    </dgm:pt>
    <dgm:pt modelId="{DF3CD4ED-F8C0-43A5-89C4-8D04CADAA3B8}" type="pres">
      <dgm:prSet presAssocID="{1B873748-B4B2-4AD9-BDCA-EB908404A9F8}" presName="pictRect" presStyleLbl="node1" presStyleIdx="3" presStyleCnt="4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17" t="-5929" r="1317" b="-46071"/>
          </a:stretch>
        </a:blipFill>
      </dgm:spPr>
    </dgm:pt>
    <dgm:pt modelId="{8EEA3CE9-AA07-45F5-A4E1-970DE1DDA90E}" type="pres">
      <dgm:prSet presAssocID="{1B873748-B4B2-4AD9-BDCA-EB908404A9F8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E4D47E13-0B65-4E06-865E-903541AC4DC1}" type="presOf" srcId="{B673FF02-8CB4-416C-B497-B88E449B7439}" destId="{9D52A18E-E7A8-410E-9545-7F466C4A9DEA}" srcOrd="0" destOrd="0" presId="urn:microsoft.com/office/officeart/2005/8/layout/pList1"/>
    <dgm:cxn modelId="{7D735360-18B6-4E24-AE51-ED511D774979}" type="presOf" srcId="{52561E15-44B4-48AE-A186-3C5902266CE9}" destId="{0BCF8B42-88C4-4FF3-8C24-F3E3B73DAF20}" srcOrd="0" destOrd="0" presId="urn:microsoft.com/office/officeart/2005/8/layout/pList1"/>
    <dgm:cxn modelId="{97F35641-4ADB-4395-9C27-5A59F95C008E}" type="presOf" srcId="{26AE3C21-77F2-4BA5-A7B3-370C54CA37D2}" destId="{0D54F5AA-0C2A-4FD2-A806-7C683DE02848}" srcOrd="0" destOrd="0" presId="urn:microsoft.com/office/officeart/2005/8/layout/pList1"/>
    <dgm:cxn modelId="{54752543-070A-4B74-A08D-D32EC28F1A18}" srcId="{B673FF02-8CB4-416C-B497-B88E449B7439}" destId="{AD762265-8BF0-4722-AB07-89187981E273}" srcOrd="1" destOrd="0" parTransId="{5C0D4068-67F9-407A-B054-0E3DA5F64F11}" sibTransId="{52561E15-44B4-48AE-A186-3C5902266CE9}"/>
    <dgm:cxn modelId="{022D3566-9DC2-4A51-BC00-B4B204852E57}" srcId="{B673FF02-8CB4-416C-B497-B88E449B7439}" destId="{8E486E58-FF59-43E0-B724-E99100AFFF69}" srcOrd="0" destOrd="0" parTransId="{59015ABC-0690-49FE-875B-AFCB1CA93329}" sibTransId="{B78D0A65-45EC-4051-BBB8-B69FCA8036EE}"/>
    <dgm:cxn modelId="{21130647-FA33-4436-B201-A3890EAF796C}" srcId="{B673FF02-8CB4-416C-B497-B88E449B7439}" destId="{3C13306F-ABA8-437F-A655-68CF3D3127CC}" srcOrd="2" destOrd="0" parTransId="{81665D1D-943B-446F-BA54-A7C35B569F02}" sibTransId="{26AE3C21-77F2-4BA5-A7B3-370C54CA37D2}"/>
    <dgm:cxn modelId="{0738F269-674F-47E1-9F40-DEDDAD896637}" srcId="{B673FF02-8CB4-416C-B497-B88E449B7439}" destId="{1B873748-B4B2-4AD9-BDCA-EB908404A9F8}" srcOrd="3" destOrd="0" parTransId="{432A63FD-EE76-4717-A542-9BC724540F29}" sibTransId="{F0674785-1ACF-402D-80C7-BC62B5EC5B86}"/>
    <dgm:cxn modelId="{532F187A-7F0F-4FBD-8A01-3FF64B6C5481}" type="presOf" srcId="{AD762265-8BF0-4722-AB07-89187981E273}" destId="{49DC04BA-B8A3-4D95-B810-1FC4E54F469A}" srcOrd="0" destOrd="0" presId="urn:microsoft.com/office/officeart/2005/8/layout/pList1"/>
    <dgm:cxn modelId="{AB69A496-C082-498F-847A-A7168954C690}" type="presOf" srcId="{8E486E58-FF59-43E0-B724-E99100AFFF69}" destId="{233FD474-D879-4E4B-A356-55634B895EA4}" srcOrd="0" destOrd="0" presId="urn:microsoft.com/office/officeart/2005/8/layout/pList1"/>
    <dgm:cxn modelId="{7134B1BD-4A7E-4469-8E79-C0653D3C25FA}" type="presOf" srcId="{3C13306F-ABA8-437F-A655-68CF3D3127CC}" destId="{B1554A93-9BCA-4801-A782-63A4BF773BB4}" srcOrd="0" destOrd="0" presId="urn:microsoft.com/office/officeart/2005/8/layout/pList1"/>
    <dgm:cxn modelId="{175B8DF1-2172-4597-9CFC-0CF35162DBDA}" type="presOf" srcId="{1B873748-B4B2-4AD9-BDCA-EB908404A9F8}" destId="{8EEA3CE9-AA07-45F5-A4E1-970DE1DDA90E}" srcOrd="0" destOrd="0" presId="urn:microsoft.com/office/officeart/2005/8/layout/pList1"/>
    <dgm:cxn modelId="{7C6BDBFB-569C-4C9A-AAFE-BC471B460656}" type="presOf" srcId="{B78D0A65-45EC-4051-BBB8-B69FCA8036EE}" destId="{D8328759-8785-41E2-A973-7B45FB347D92}" srcOrd="0" destOrd="0" presId="urn:microsoft.com/office/officeart/2005/8/layout/pList1"/>
    <dgm:cxn modelId="{29F7CBFB-1D4B-4496-A3A4-0EA1DA2EEB98}" type="presParOf" srcId="{9D52A18E-E7A8-410E-9545-7F466C4A9DEA}" destId="{A6A34230-4E88-45FC-8830-0B716CE8CD0F}" srcOrd="0" destOrd="0" presId="urn:microsoft.com/office/officeart/2005/8/layout/pList1"/>
    <dgm:cxn modelId="{42C51F06-358F-4720-9810-3E78872AC611}" type="presParOf" srcId="{A6A34230-4E88-45FC-8830-0B716CE8CD0F}" destId="{E26E9FF3-735C-49F1-B7FD-AD1BE062FB0A}" srcOrd="0" destOrd="0" presId="urn:microsoft.com/office/officeart/2005/8/layout/pList1"/>
    <dgm:cxn modelId="{4B40C47B-545A-48C1-9288-7B518E53C2E8}" type="presParOf" srcId="{A6A34230-4E88-45FC-8830-0B716CE8CD0F}" destId="{233FD474-D879-4E4B-A356-55634B895EA4}" srcOrd="1" destOrd="0" presId="urn:microsoft.com/office/officeart/2005/8/layout/pList1"/>
    <dgm:cxn modelId="{75E56894-48C7-4BE3-B0E1-D62586297B3E}" type="presParOf" srcId="{9D52A18E-E7A8-410E-9545-7F466C4A9DEA}" destId="{D8328759-8785-41E2-A973-7B45FB347D92}" srcOrd="1" destOrd="0" presId="urn:microsoft.com/office/officeart/2005/8/layout/pList1"/>
    <dgm:cxn modelId="{F7585144-8811-499D-81C3-F813DFC33A26}" type="presParOf" srcId="{9D52A18E-E7A8-410E-9545-7F466C4A9DEA}" destId="{E56049B3-60E0-4903-B5C6-48339BC3C8F4}" srcOrd="2" destOrd="0" presId="urn:microsoft.com/office/officeart/2005/8/layout/pList1"/>
    <dgm:cxn modelId="{1A62C079-A419-45C3-A41B-D6B9E0C577CB}" type="presParOf" srcId="{E56049B3-60E0-4903-B5C6-48339BC3C8F4}" destId="{F68267C2-16C0-4B42-9163-4E8A92FE9BFD}" srcOrd="0" destOrd="0" presId="urn:microsoft.com/office/officeart/2005/8/layout/pList1"/>
    <dgm:cxn modelId="{35C80751-CEB4-447C-AD01-23580DA66E17}" type="presParOf" srcId="{E56049B3-60E0-4903-B5C6-48339BC3C8F4}" destId="{49DC04BA-B8A3-4D95-B810-1FC4E54F469A}" srcOrd="1" destOrd="0" presId="urn:microsoft.com/office/officeart/2005/8/layout/pList1"/>
    <dgm:cxn modelId="{68497269-ACF4-4559-B0A3-05896F72B825}" type="presParOf" srcId="{9D52A18E-E7A8-410E-9545-7F466C4A9DEA}" destId="{0BCF8B42-88C4-4FF3-8C24-F3E3B73DAF20}" srcOrd="3" destOrd="0" presId="urn:microsoft.com/office/officeart/2005/8/layout/pList1"/>
    <dgm:cxn modelId="{DFCE941A-CBD5-4163-9037-F401A0031EBC}" type="presParOf" srcId="{9D52A18E-E7A8-410E-9545-7F466C4A9DEA}" destId="{11A7CD8C-DFD4-48D3-B336-D7381D75AC46}" srcOrd="4" destOrd="0" presId="urn:microsoft.com/office/officeart/2005/8/layout/pList1"/>
    <dgm:cxn modelId="{B95CF7B1-0E54-4660-A171-78E1003857BE}" type="presParOf" srcId="{11A7CD8C-DFD4-48D3-B336-D7381D75AC46}" destId="{D5869913-955D-4DC8-8B4F-4AD7E927A8AF}" srcOrd="0" destOrd="0" presId="urn:microsoft.com/office/officeart/2005/8/layout/pList1"/>
    <dgm:cxn modelId="{92DB2A19-D7BA-4026-BA56-1A70C49EECD1}" type="presParOf" srcId="{11A7CD8C-DFD4-48D3-B336-D7381D75AC46}" destId="{B1554A93-9BCA-4801-A782-63A4BF773BB4}" srcOrd="1" destOrd="0" presId="urn:microsoft.com/office/officeart/2005/8/layout/pList1"/>
    <dgm:cxn modelId="{7E3CACC9-8E0A-4112-B4E3-3089B49BC177}" type="presParOf" srcId="{9D52A18E-E7A8-410E-9545-7F466C4A9DEA}" destId="{0D54F5AA-0C2A-4FD2-A806-7C683DE02848}" srcOrd="5" destOrd="0" presId="urn:microsoft.com/office/officeart/2005/8/layout/pList1"/>
    <dgm:cxn modelId="{830E01A2-D194-4B4B-9ED4-1A45EC9019EE}" type="presParOf" srcId="{9D52A18E-E7A8-410E-9545-7F466C4A9DEA}" destId="{4A9CF408-4E04-470C-B9D8-6E2806265E15}" srcOrd="6" destOrd="0" presId="urn:microsoft.com/office/officeart/2005/8/layout/pList1"/>
    <dgm:cxn modelId="{E05FAF48-5312-48C8-905D-AF96A5256084}" type="presParOf" srcId="{4A9CF408-4E04-470C-B9D8-6E2806265E15}" destId="{DF3CD4ED-F8C0-43A5-89C4-8D04CADAA3B8}" srcOrd="0" destOrd="0" presId="urn:microsoft.com/office/officeart/2005/8/layout/pList1"/>
    <dgm:cxn modelId="{8BFA9FF9-3B56-4D24-A469-DD6D92FD9BA3}" type="presParOf" srcId="{4A9CF408-4E04-470C-B9D8-6E2806265E15}" destId="{8EEA3CE9-AA07-45F5-A4E1-970DE1DDA90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866929-2089-49B7-A446-487A7C71B1F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3BC1BA-8FDE-4598-82D2-A26D995FA875}">
      <dgm:prSet phldrT="[Текст]"/>
      <dgm:spPr/>
      <dgm:t>
        <a:bodyPr/>
        <a:lstStyle/>
        <a:p>
          <a:r>
            <a:rPr lang="ru-RU" dirty="0"/>
            <a:t>Железнодорожная станция «</a:t>
          </a:r>
          <a:r>
            <a:rPr lang="ru-RU" dirty="0" err="1"/>
            <a:t>Колчаново</a:t>
          </a:r>
          <a:r>
            <a:rPr lang="ru-RU" dirty="0"/>
            <a:t>»</a:t>
          </a:r>
        </a:p>
      </dgm:t>
    </dgm:pt>
    <dgm:pt modelId="{55527005-0792-48B2-A6F6-57DA67030DC2}" type="parTrans" cxnId="{3FB692EE-9B61-4026-9B46-30034B0201F4}">
      <dgm:prSet/>
      <dgm:spPr/>
      <dgm:t>
        <a:bodyPr/>
        <a:lstStyle/>
        <a:p>
          <a:endParaRPr lang="ru-RU"/>
        </a:p>
      </dgm:t>
    </dgm:pt>
    <dgm:pt modelId="{C7B4316E-9E29-423F-8B15-B4D84D4E8C07}" type="sibTrans" cxnId="{3FB692EE-9B61-4026-9B46-30034B0201F4}">
      <dgm:prSet/>
      <dgm:spPr/>
      <dgm:t>
        <a:bodyPr/>
        <a:lstStyle/>
        <a:p>
          <a:endParaRPr lang="ru-RU"/>
        </a:p>
      </dgm:t>
    </dgm:pt>
    <dgm:pt modelId="{62A93374-A9E4-42F1-8431-5641F87A9821}">
      <dgm:prSet phldrT="[Текст]"/>
      <dgm:spPr/>
      <dgm:t>
        <a:bodyPr/>
        <a:lstStyle/>
        <a:p>
          <a:r>
            <a:rPr lang="ru-RU" dirty="0"/>
            <a:t>Дорожный участок ООО «</a:t>
          </a:r>
          <a:r>
            <a:rPr lang="ru-RU" dirty="0" err="1"/>
            <a:t>РемСЭД</a:t>
          </a:r>
          <a:r>
            <a:rPr lang="ru-RU" dirty="0"/>
            <a:t>»</a:t>
          </a:r>
        </a:p>
      </dgm:t>
    </dgm:pt>
    <dgm:pt modelId="{F6DDA1A3-DF60-4506-9581-19678499BD5C}" type="parTrans" cxnId="{AFCD03EC-0B26-46A9-8905-2E716EB51EFE}">
      <dgm:prSet/>
      <dgm:spPr/>
      <dgm:t>
        <a:bodyPr/>
        <a:lstStyle/>
        <a:p>
          <a:endParaRPr lang="ru-RU"/>
        </a:p>
      </dgm:t>
    </dgm:pt>
    <dgm:pt modelId="{2028FAB0-4B86-4546-B3FE-1583869F7DFD}" type="sibTrans" cxnId="{AFCD03EC-0B26-46A9-8905-2E716EB51EFE}">
      <dgm:prSet/>
      <dgm:spPr/>
      <dgm:t>
        <a:bodyPr/>
        <a:lstStyle/>
        <a:p>
          <a:endParaRPr lang="ru-RU"/>
        </a:p>
      </dgm:t>
    </dgm:pt>
    <dgm:pt modelId="{6325403E-0D93-47F4-A9A2-0949C2F5F5C4}">
      <dgm:prSet phldrT="[Текст]"/>
      <dgm:spPr/>
      <dgm:t>
        <a:bodyPr/>
        <a:lstStyle/>
        <a:p>
          <a:r>
            <a:rPr lang="ru-RU" dirty="0"/>
            <a:t>ООО «</a:t>
          </a:r>
          <a:r>
            <a:rPr lang="ru-RU" dirty="0" err="1"/>
            <a:t>Колчановский</a:t>
          </a:r>
          <a:r>
            <a:rPr lang="ru-RU" dirty="0"/>
            <a:t> ЖКС»</a:t>
          </a:r>
        </a:p>
      </dgm:t>
    </dgm:pt>
    <dgm:pt modelId="{91903B39-A0C7-4662-9C1F-C0602207F2DB}" type="parTrans" cxnId="{41E23F37-C774-49DE-BD35-00EDFA5C2388}">
      <dgm:prSet/>
      <dgm:spPr/>
      <dgm:t>
        <a:bodyPr/>
        <a:lstStyle/>
        <a:p>
          <a:endParaRPr lang="ru-RU"/>
        </a:p>
      </dgm:t>
    </dgm:pt>
    <dgm:pt modelId="{D701F8E6-F5D7-43F6-BEAD-C9226DF2FFAF}" type="sibTrans" cxnId="{41E23F37-C774-49DE-BD35-00EDFA5C2388}">
      <dgm:prSet/>
      <dgm:spPr/>
      <dgm:t>
        <a:bodyPr/>
        <a:lstStyle/>
        <a:p>
          <a:endParaRPr lang="ru-RU"/>
        </a:p>
      </dgm:t>
    </dgm:pt>
    <dgm:pt modelId="{7E6689DF-E311-4FEC-A3C5-8E76328B499F}">
      <dgm:prSet phldrT="[Текст]"/>
      <dgm:spPr/>
      <dgm:t>
        <a:bodyPr/>
        <a:lstStyle/>
        <a:p>
          <a:r>
            <a:rPr lang="ru-RU" dirty="0"/>
            <a:t>Деревообработка ООО «Коралл»</a:t>
          </a:r>
        </a:p>
      </dgm:t>
    </dgm:pt>
    <dgm:pt modelId="{929CDFA7-E8C2-4E70-B63E-A3C662AC9995}" type="parTrans" cxnId="{104AA6EA-D7C2-4BC0-A5BD-3DE1059A1735}">
      <dgm:prSet/>
      <dgm:spPr/>
      <dgm:t>
        <a:bodyPr/>
        <a:lstStyle/>
        <a:p>
          <a:endParaRPr lang="ru-RU"/>
        </a:p>
      </dgm:t>
    </dgm:pt>
    <dgm:pt modelId="{CAAB5AB3-D464-4858-9EA3-854BF627BD2B}" type="sibTrans" cxnId="{104AA6EA-D7C2-4BC0-A5BD-3DE1059A1735}">
      <dgm:prSet/>
      <dgm:spPr/>
      <dgm:t>
        <a:bodyPr/>
        <a:lstStyle/>
        <a:p>
          <a:endParaRPr lang="ru-RU"/>
        </a:p>
      </dgm:t>
    </dgm:pt>
    <dgm:pt modelId="{FBA7464D-EA41-4944-A0A1-A02547AA5B7B}" type="pres">
      <dgm:prSet presAssocID="{54866929-2089-49B7-A446-487A7C71B1F2}" presName="Name0" presStyleCnt="0">
        <dgm:presLayoutVars>
          <dgm:dir/>
          <dgm:resizeHandles val="exact"/>
        </dgm:presLayoutVars>
      </dgm:prSet>
      <dgm:spPr/>
    </dgm:pt>
    <dgm:pt modelId="{8C5C131A-8089-448C-ACFC-CCAD8B890520}" type="pres">
      <dgm:prSet presAssocID="{393BC1BA-8FDE-4598-82D2-A26D995FA875}" presName="compNode" presStyleCnt="0"/>
      <dgm:spPr/>
    </dgm:pt>
    <dgm:pt modelId="{993ADB1C-F4B1-41B2-B9C2-C38CBF90825B}" type="pres">
      <dgm:prSet presAssocID="{393BC1BA-8FDE-4598-82D2-A26D995FA875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DE49F99-A677-46E0-B262-20D52AA03026}" type="pres">
      <dgm:prSet presAssocID="{393BC1BA-8FDE-4598-82D2-A26D995FA875}" presName="textRect" presStyleLbl="revTx" presStyleIdx="0" presStyleCnt="4">
        <dgm:presLayoutVars>
          <dgm:bulletEnabled val="1"/>
        </dgm:presLayoutVars>
      </dgm:prSet>
      <dgm:spPr/>
    </dgm:pt>
    <dgm:pt modelId="{B54DB52E-0480-4B7D-891E-81EFA4D1195D}" type="pres">
      <dgm:prSet presAssocID="{C7B4316E-9E29-423F-8B15-B4D84D4E8C07}" presName="sibTrans" presStyleLbl="sibTrans2D1" presStyleIdx="0" presStyleCnt="0"/>
      <dgm:spPr/>
    </dgm:pt>
    <dgm:pt modelId="{0FDFAD36-26C5-433C-82E2-0EC58281AFFC}" type="pres">
      <dgm:prSet presAssocID="{62A93374-A9E4-42F1-8431-5641F87A9821}" presName="compNode" presStyleCnt="0"/>
      <dgm:spPr/>
    </dgm:pt>
    <dgm:pt modelId="{10FCEA98-AA42-4428-BE8E-CD8A7DBFB324}" type="pres">
      <dgm:prSet presAssocID="{62A93374-A9E4-42F1-8431-5641F87A9821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74F2AEBD-09F5-4AFA-B00E-137BB70ED768}" type="pres">
      <dgm:prSet presAssocID="{62A93374-A9E4-42F1-8431-5641F87A9821}" presName="textRect" presStyleLbl="revTx" presStyleIdx="1" presStyleCnt="4">
        <dgm:presLayoutVars>
          <dgm:bulletEnabled val="1"/>
        </dgm:presLayoutVars>
      </dgm:prSet>
      <dgm:spPr/>
    </dgm:pt>
    <dgm:pt modelId="{D64EDFB5-6B49-4949-A2B0-00E88781EA69}" type="pres">
      <dgm:prSet presAssocID="{2028FAB0-4B86-4546-B3FE-1583869F7DFD}" presName="sibTrans" presStyleLbl="sibTrans2D1" presStyleIdx="0" presStyleCnt="0"/>
      <dgm:spPr/>
    </dgm:pt>
    <dgm:pt modelId="{46796B3F-0DAB-4D84-97A8-C04CF953595C}" type="pres">
      <dgm:prSet presAssocID="{6325403E-0D93-47F4-A9A2-0949C2F5F5C4}" presName="compNode" presStyleCnt="0"/>
      <dgm:spPr/>
    </dgm:pt>
    <dgm:pt modelId="{26023E75-F316-4DE7-AFDC-4CEAF1EE197A}" type="pres">
      <dgm:prSet presAssocID="{6325403E-0D93-47F4-A9A2-0949C2F5F5C4}" presName="pictRect" presStyleLbl="node1" presStyleIdx="2" presStyleCnt="4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17" t="-1531" r="1317" b="-24469"/>
          </a:stretch>
        </a:blipFill>
      </dgm:spPr>
    </dgm:pt>
    <dgm:pt modelId="{455C276C-2BA8-4E5E-AB5D-E42A3B5BBD9A}" type="pres">
      <dgm:prSet presAssocID="{6325403E-0D93-47F4-A9A2-0949C2F5F5C4}" presName="textRect" presStyleLbl="revTx" presStyleIdx="2" presStyleCnt="4">
        <dgm:presLayoutVars>
          <dgm:bulletEnabled val="1"/>
        </dgm:presLayoutVars>
      </dgm:prSet>
      <dgm:spPr/>
    </dgm:pt>
    <dgm:pt modelId="{0DC191AF-F4EA-4C01-9664-B0485A7F9E57}" type="pres">
      <dgm:prSet presAssocID="{D701F8E6-F5D7-43F6-BEAD-C9226DF2FFAF}" presName="sibTrans" presStyleLbl="sibTrans2D1" presStyleIdx="0" presStyleCnt="0"/>
      <dgm:spPr/>
    </dgm:pt>
    <dgm:pt modelId="{294269EB-276D-4CD7-BDED-C4560BD3E376}" type="pres">
      <dgm:prSet presAssocID="{7E6689DF-E311-4FEC-A3C5-8E76328B499F}" presName="compNode" presStyleCnt="0"/>
      <dgm:spPr/>
    </dgm:pt>
    <dgm:pt modelId="{86117600-BD3B-44EA-881A-052DA3503943}" type="pres">
      <dgm:prSet presAssocID="{7E6689DF-E311-4FEC-A3C5-8E76328B499F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3A2D5E8C-5554-4ED6-B9BE-C3AD53E60F1A}" type="pres">
      <dgm:prSet presAssocID="{7E6689DF-E311-4FEC-A3C5-8E76328B499F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B602BC22-75AE-4A9B-8B73-D32B40FE8A05}" type="presOf" srcId="{C7B4316E-9E29-423F-8B15-B4D84D4E8C07}" destId="{B54DB52E-0480-4B7D-891E-81EFA4D1195D}" srcOrd="0" destOrd="0" presId="urn:microsoft.com/office/officeart/2005/8/layout/pList1"/>
    <dgm:cxn modelId="{8C49C02F-5454-4BD6-833E-9EC9E21C108A}" type="presOf" srcId="{D701F8E6-F5D7-43F6-BEAD-C9226DF2FFAF}" destId="{0DC191AF-F4EA-4C01-9664-B0485A7F9E57}" srcOrd="0" destOrd="0" presId="urn:microsoft.com/office/officeart/2005/8/layout/pList1"/>
    <dgm:cxn modelId="{0A9CA636-D55C-43A0-AC9F-0452933D40F2}" type="presOf" srcId="{7E6689DF-E311-4FEC-A3C5-8E76328B499F}" destId="{3A2D5E8C-5554-4ED6-B9BE-C3AD53E60F1A}" srcOrd="0" destOrd="0" presId="urn:microsoft.com/office/officeart/2005/8/layout/pList1"/>
    <dgm:cxn modelId="{41E23F37-C774-49DE-BD35-00EDFA5C2388}" srcId="{54866929-2089-49B7-A446-487A7C71B1F2}" destId="{6325403E-0D93-47F4-A9A2-0949C2F5F5C4}" srcOrd="2" destOrd="0" parTransId="{91903B39-A0C7-4662-9C1F-C0602207F2DB}" sibTransId="{D701F8E6-F5D7-43F6-BEAD-C9226DF2FFAF}"/>
    <dgm:cxn modelId="{FFA5BF3A-31F3-4804-AB56-0FE107614212}" type="presOf" srcId="{54866929-2089-49B7-A446-487A7C71B1F2}" destId="{FBA7464D-EA41-4944-A0A1-A02547AA5B7B}" srcOrd="0" destOrd="0" presId="urn:microsoft.com/office/officeart/2005/8/layout/pList1"/>
    <dgm:cxn modelId="{E7E54C4A-8644-4E5A-B2C3-E892C2ADD175}" type="presOf" srcId="{62A93374-A9E4-42F1-8431-5641F87A9821}" destId="{74F2AEBD-09F5-4AFA-B00E-137BB70ED768}" srcOrd="0" destOrd="0" presId="urn:microsoft.com/office/officeart/2005/8/layout/pList1"/>
    <dgm:cxn modelId="{E16B6DE0-08A8-4710-983D-00389DF79D8F}" type="presOf" srcId="{2028FAB0-4B86-4546-B3FE-1583869F7DFD}" destId="{D64EDFB5-6B49-4949-A2B0-00E88781EA69}" srcOrd="0" destOrd="0" presId="urn:microsoft.com/office/officeart/2005/8/layout/pList1"/>
    <dgm:cxn modelId="{88649DE8-1E35-4300-9189-2BBAD75CD2E3}" type="presOf" srcId="{393BC1BA-8FDE-4598-82D2-A26D995FA875}" destId="{DDE49F99-A677-46E0-B262-20D52AA03026}" srcOrd="0" destOrd="0" presId="urn:microsoft.com/office/officeart/2005/8/layout/pList1"/>
    <dgm:cxn modelId="{104AA6EA-D7C2-4BC0-A5BD-3DE1059A1735}" srcId="{54866929-2089-49B7-A446-487A7C71B1F2}" destId="{7E6689DF-E311-4FEC-A3C5-8E76328B499F}" srcOrd="3" destOrd="0" parTransId="{929CDFA7-E8C2-4E70-B63E-A3C662AC9995}" sibTransId="{CAAB5AB3-D464-4858-9EA3-854BF627BD2B}"/>
    <dgm:cxn modelId="{AFCD03EC-0B26-46A9-8905-2E716EB51EFE}" srcId="{54866929-2089-49B7-A446-487A7C71B1F2}" destId="{62A93374-A9E4-42F1-8431-5641F87A9821}" srcOrd="1" destOrd="0" parTransId="{F6DDA1A3-DF60-4506-9581-19678499BD5C}" sibTransId="{2028FAB0-4B86-4546-B3FE-1583869F7DFD}"/>
    <dgm:cxn modelId="{3FB692EE-9B61-4026-9B46-30034B0201F4}" srcId="{54866929-2089-49B7-A446-487A7C71B1F2}" destId="{393BC1BA-8FDE-4598-82D2-A26D995FA875}" srcOrd="0" destOrd="0" parTransId="{55527005-0792-48B2-A6F6-57DA67030DC2}" sibTransId="{C7B4316E-9E29-423F-8B15-B4D84D4E8C07}"/>
    <dgm:cxn modelId="{E61AFDFF-4632-46C2-95B4-363B9CF2F595}" type="presOf" srcId="{6325403E-0D93-47F4-A9A2-0949C2F5F5C4}" destId="{455C276C-2BA8-4E5E-AB5D-E42A3B5BBD9A}" srcOrd="0" destOrd="0" presId="urn:microsoft.com/office/officeart/2005/8/layout/pList1"/>
    <dgm:cxn modelId="{C87E2716-CEA2-4939-8424-E96A03B06029}" type="presParOf" srcId="{FBA7464D-EA41-4944-A0A1-A02547AA5B7B}" destId="{8C5C131A-8089-448C-ACFC-CCAD8B890520}" srcOrd="0" destOrd="0" presId="urn:microsoft.com/office/officeart/2005/8/layout/pList1"/>
    <dgm:cxn modelId="{EC03D951-ABFE-46A3-8360-8E1F444527DD}" type="presParOf" srcId="{8C5C131A-8089-448C-ACFC-CCAD8B890520}" destId="{993ADB1C-F4B1-41B2-B9C2-C38CBF90825B}" srcOrd="0" destOrd="0" presId="urn:microsoft.com/office/officeart/2005/8/layout/pList1"/>
    <dgm:cxn modelId="{A24BC315-2E13-43EC-85FF-29532494B4A9}" type="presParOf" srcId="{8C5C131A-8089-448C-ACFC-CCAD8B890520}" destId="{DDE49F99-A677-46E0-B262-20D52AA03026}" srcOrd="1" destOrd="0" presId="urn:microsoft.com/office/officeart/2005/8/layout/pList1"/>
    <dgm:cxn modelId="{6FC7A2C7-812F-4475-8EAF-4A172B842968}" type="presParOf" srcId="{FBA7464D-EA41-4944-A0A1-A02547AA5B7B}" destId="{B54DB52E-0480-4B7D-891E-81EFA4D1195D}" srcOrd="1" destOrd="0" presId="urn:microsoft.com/office/officeart/2005/8/layout/pList1"/>
    <dgm:cxn modelId="{E9C33A04-F26B-4C3D-AC7E-F674213AEE97}" type="presParOf" srcId="{FBA7464D-EA41-4944-A0A1-A02547AA5B7B}" destId="{0FDFAD36-26C5-433C-82E2-0EC58281AFFC}" srcOrd="2" destOrd="0" presId="urn:microsoft.com/office/officeart/2005/8/layout/pList1"/>
    <dgm:cxn modelId="{E9E5583E-8628-4B16-81F3-9C8B3097AA99}" type="presParOf" srcId="{0FDFAD36-26C5-433C-82E2-0EC58281AFFC}" destId="{10FCEA98-AA42-4428-BE8E-CD8A7DBFB324}" srcOrd="0" destOrd="0" presId="urn:microsoft.com/office/officeart/2005/8/layout/pList1"/>
    <dgm:cxn modelId="{08035575-629E-494A-91EB-70A71734A466}" type="presParOf" srcId="{0FDFAD36-26C5-433C-82E2-0EC58281AFFC}" destId="{74F2AEBD-09F5-4AFA-B00E-137BB70ED768}" srcOrd="1" destOrd="0" presId="urn:microsoft.com/office/officeart/2005/8/layout/pList1"/>
    <dgm:cxn modelId="{337C0A1E-2298-44A6-A811-C0982AA11F0C}" type="presParOf" srcId="{FBA7464D-EA41-4944-A0A1-A02547AA5B7B}" destId="{D64EDFB5-6B49-4949-A2B0-00E88781EA69}" srcOrd="3" destOrd="0" presId="urn:microsoft.com/office/officeart/2005/8/layout/pList1"/>
    <dgm:cxn modelId="{C9ABA2D1-5ECC-446D-8698-2882D0F44F61}" type="presParOf" srcId="{FBA7464D-EA41-4944-A0A1-A02547AA5B7B}" destId="{46796B3F-0DAB-4D84-97A8-C04CF953595C}" srcOrd="4" destOrd="0" presId="urn:microsoft.com/office/officeart/2005/8/layout/pList1"/>
    <dgm:cxn modelId="{43011121-AC7B-425E-A513-3FE7EDC31A49}" type="presParOf" srcId="{46796B3F-0DAB-4D84-97A8-C04CF953595C}" destId="{26023E75-F316-4DE7-AFDC-4CEAF1EE197A}" srcOrd="0" destOrd="0" presId="urn:microsoft.com/office/officeart/2005/8/layout/pList1"/>
    <dgm:cxn modelId="{95F92CC7-81AE-4D4C-AF68-4E71D470D06E}" type="presParOf" srcId="{46796B3F-0DAB-4D84-97A8-C04CF953595C}" destId="{455C276C-2BA8-4E5E-AB5D-E42A3B5BBD9A}" srcOrd="1" destOrd="0" presId="urn:microsoft.com/office/officeart/2005/8/layout/pList1"/>
    <dgm:cxn modelId="{9DE298A4-C892-48F9-BECD-BF8CAD777D7D}" type="presParOf" srcId="{FBA7464D-EA41-4944-A0A1-A02547AA5B7B}" destId="{0DC191AF-F4EA-4C01-9664-B0485A7F9E57}" srcOrd="5" destOrd="0" presId="urn:microsoft.com/office/officeart/2005/8/layout/pList1"/>
    <dgm:cxn modelId="{9B9F9E8D-A4B9-4676-A115-CD52DD0A98BD}" type="presParOf" srcId="{FBA7464D-EA41-4944-A0A1-A02547AA5B7B}" destId="{294269EB-276D-4CD7-BDED-C4560BD3E376}" srcOrd="6" destOrd="0" presId="urn:microsoft.com/office/officeart/2005/8/layout/pList1"/>
    <dgm:cxn modelId="{ECDA6D3F-E223-44BA-ACE8-B194AD257EBD}" type="presParOf" srcId="{294269EB-276D-4CD7-BDED-C4560BD3E376}" destId="{86117600-BD3B-44EA-881A-052DA3503943}" srcOrd="0" destOrd="0" presId="urn:microsoft.com/office/officeart/2005/8/layout/pList1"/>
    <dgm:cxn modelId="{B113C92C-2441-4A9C-9014-E3584D2B37A9}" type="presParOf" srcId="{294269EB-276D-4CD7-BDED-C4560BD3E376}" destId="{3A2D5E8C-5554-4ED6-B9BE-C3AD53E60F1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AB139B-EE4B-48B2-97C3-67AF0C8B5B4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AB3D13-606A-4AC7-9684-277457F3E344}">
      <dgm:prSet phldrT="[Текст]"/>
      <dgm:spPr/>
      <dgm:t>
        <a:bodyPr/>
        <a:lstStyle/>
        <a:p>
          <a:r>
            <a:rPr lang="ru-RU" dirty="0"/>
            <a:t>ООО «Карат»</a:t>
          </a:r>
        </a:p>
      </dgm:t>
    </dgm:pt>
    <dgm:pt modelId="{7FAAA090-09BC-4022-9AC4-E0CD8F776197}" type="parTrans" cxnId="{6DC1A833-28AF-4D7D-8045-49A945032995}">
      <dgm:prSet/>
      <dgm:spPr/>
      <dgm:t>
        <a:bodyPr/>
        <a:lstStyle/>
        <a:p>
          <a:endParaRPr lang="ru-RU"/>
        </a:p>
      </dgm:t>
    </dgm:pt>
    <dgm:pt modelId="{4962DB51-2060-4D8B-BF7F-FE56EBBA7D4A}" type="sibTrans" cxnId="{6DC1A833-28AF-4D7D-8045-49A945032995}">
      <dgm:prSet/>
      <dgm:spPr/>
      <dgm:t>
        <a:bodyPr/>
        <a:lstStyle/>
        <a:p>
          <a:endParaRPr lang="ru-RU"/>
        </a:p>
      </dgm:t>
    </dgm:pt>
    <dgm:pt modelId="{C71C136A-23DB-48FB-A386-FB49AB4B5A97}">
      <dgm:prSet phldrT="[Текст]"/>
      <dgm:spPr/>
      <dgm:t>
        <a:bodyPr/>
        <a:lstStyle/>
        <a:p>
          <a:r>
            <a:rPr lang="ru-RU" dirty="0"/>
            <a:t>Сетевой магазин «Пятёрочка»</a:t>
          </a:r>
        </a:p>
      </dgm:t>
    </dgm:pt>
    <dgm:pt modelId="{B10E5670-42D8-4203-9D57-B420D02419D2}" type="parTrans" cxnId="{26A042B8-F626-4FB7-920C-34BD132AAE04}">
      <dgm:prSet/>
      <dgm:spPr/>
      <dgm:t>
        <a:bodyPr/>
        <a:lstStyle/>
        <a:p>
          <a:endParaRPr lang="ru-RU"/>
        </a:p>
      </dgm:t>
    </dgm:pt>
    <dgm:pt modelId="{71E69207-3972-40BE-A30F-C2EBAB1DC3D5}" type="sibTrans" cxnId="{26A042B8-F626-4FB7-920C-34BD132AAE04}">
      <dgm:prSet/>
      <dgm:spPr/>
      <dgm:t>
        <a:bodyPr/>
        <a:lstStyle/>
        <a:p>
          <a:endParaRPr lang="ru-RU"/>
        </a:p>
      </dgm:t>
    </dgm:pt>
    <dgm:pt modelId="{B2795CBB-28DC-45F5-9CF0-26301E1383C0}">
      <dgm:prSet phldrT="[Текст]"/>
      <dgm:spPr/>
      <dgm:t>
        <a:bodyPr/>
        <a:lstStyle/>
        <a:p>
          <a:r>
            <a:rPr lang="ru-RU" dirty="0"/>
            <a:t>Сетевой магазин «Магнит»</a:t>
          </a:r>
        </a:p>
      </dgm:t>
    </dgm:pt>
    <dgm:pt modelId="{6E85FE96-00FB-4425-91A9-24CCE3BE05F0}" type="parTrans" cxnId="{695C7223-6166-4693-A3DA-4FA5387D3718}">
      <dgm:prSet/>
      <dgm:spPr/>
      <dgm:t>
        <a:bodyPr/>
        <a:lstStyle/>
        <a:p>
          <a:endParaRPr lang="ru-RU"/>
        </a:p>
      </dgm:t>
    </dgm:pt>
    <dgm:pt modelId="{9794C241-EA96-42B9-8C3A-5055E9ECF23D}" type="sibTrans" cxnId="{695C7223-6166-4693-A3DA-4FA5387D3718}">
      <dgm:prSet/>
      <dgm:spPr/>
      <dgm:t>
        <a:bodyPr/>
        <a:lstStyle/>
        <a:p>
          <a:endParaRPr lang="ru-RU"/>
        </a:p>
      </dgm:t>
    </dgm:pt>
    <dgm:pt modelId="{CBF76A47-601F-4101-8A7F-3B3990B2E052}">
      <dgm:prSet phldrT="[Текст]"/>
      <dgm:spPr/>
      <dgm:t>
        <a:bodyPr/>
        <a:lstStyle/>
        <a:p>
          <a:r>
            <a:rPr lang="ru-RU" dirty="0"/>
            <a:t>«</a:t>
          </a:r>
          <a:r>
            <a:rPr lang="ru-RU" dirty="0" err="1"/>
            <a:t>Волховское</a:t>
          </a:r>
          <a:r>
            <a:rPr lang="ru-RU" dirty="0"/>
            <a:t> </a:t>
          </a:r>
          <a:r>
            <a:rPr lang="ru-RU" dirty="0" err="1"/>
            <a:t>Райпо</a:t>
          </a:r>
          <a:r>
            <a:rPr lang="ru-RU" dirty="0"/>
            <a:t>»</a:t>
          </a:r>
        </a:p>
      </dgm:t>
    </dgm:pt>
    <dgm:pt modelId="{BE29BEE1-2F60-4897-8B3C-39FBC4A56410}" type="parTrans" cxnId="{2F7D6808-AF5A-4576-8C54-774519BEE363}">
      <dgm:prSet/>
      <dgm:spPr/>
      <dgm:t>
        <a:bodyPr/>
        <a:lstStyle/>
        <a:p>
          <a:endParaRPr lang="ru-RU"/>
        </a:p>
      </dgm:t>
    </dgm:pt>
    <dgm:pt modelId="{EA1244EC-279E-4C7E-98D3-99EA967571F8}" type="sibTrans" cxnId="{2F7D6808-AF5A-4576-8C54-774519BEE363}">
      <dgm:prSet/>
      <dgm:spPr/>
      <dgm:t>
        <a:bodyPr/>
        <a:lstStyle/>
        <a:p>
          <a:endParaRPr lang="ru-RU"/>
        </a:p>
      </dgm:t>
    </dgm:pt>
    <dgm:pt modelId="{30A78C42-C20C-497D-A6EF-750CB270C951}" type="pres">
      <dgm:prSet presAssocID="{F6AB139B-EE4B-48B2-97C3-67AF0C8B5B4F}" presName="Name0" presStyleCnt="0">
        <dgm:presLayoutVars>
          <dgm:dir/>
          <dgm:resizeHandles val="exact"/>
        </dgm:presLayoutVars>
      </dgm:prSet>
      <dgm:spPr/>
    </dgm:pt>
    <dgm:pt modelId="{ED1A0F01-6171-4D46-918F-28FA9037C04A}" type="pres">
      <dgm:prSet presAssocID="{EAAB3D13-606A-4AC7-9684-277457F3E344}" presName="compNode" presStyleCnt="0"/>
      <dgm:spPr/>
    </dgm:pt>
    <dgm:pt modelId="{C1D4ECA1-5DA0-430A-9343-8EC92BD233E8}" type="pres">
      <dgm:prSet presAssocID="{EAAB3D13-606A-4AC7-9684-277457F3E344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31930F7E-B396-449E-B4E2-F41AFD02D708}" type="pres">
      <dgm:prSet presAssocID="{EAAB3D13-606A-4AC7-9684-277457F3E344}" presName="textRect" presStyleLbl="revTx" presStyleIdx="0" presStyleCnt="4">
        <dgm:presLayoutVars>
          <dgm:bulletEnabled val="1"/>
        </dgm:presLayoutVars>
      </dgm:prSet>
      <dgm:spPr/>
    </dgm:pt>
    <dgm:pt modelId="{9D9AF984-167D-40AB-B815-A4A1F6ECB120}" type="pres">
      <dgm:prSet presAssocID="{4962DB51-2060-4D8B-BF7F-FE56EBBA7D4A}" presName="sibTrans" presStyleLbl="sibTrans2D1" presStyleIdx="0" presStyleCnt="0"/>
      <dgm:spPr/>
    </dgm:pt>
    <dgm:pt modelId="{BDB2ADF4-7E25-47BD-B813-23A379B6D952}" type="pres">
      <dgm:prSet presAssocID="{C71C136A-23DB-48FB-A386-FB49AB4B5A97}" presName="compNode" presStyleCnt="0"/>
      <dgm:spPr/>
    </dgm:pt>
    <dgm:pt modelId="{443C7B98-7A4B-4818-9929-BA1DCF9D0656}" type="pres">
      <dgm:prSet presAssocID="{C71C136A-23DB-48FB-A386-FB49AB4B5A97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6867324-55E8-4278-9473-E72F0F5173F3}" type="pres">
      <dgm:prSet presAssocID="{C71C136A-23DB-48FB-A386-FB49AB4B5A97}" presName="textRect" presStyleLbl="revTx" presStyleIdx="1" presStyleCnt="4">
        <dgm:presLayoutVars>
          <dgm:bulletEnabled val="1"/>
        </dgm:presLayoutVars>
      </dgm:prSet>
      <dgm:spPr/>
    </dgm:pt>
    <dgm:pt modelId="{583109C5-589A-4E58-81E3-539B13A7DE76}" type="pres">
      <dgm:prSet presAssocID="{71E69207-3972-40BE-A30F-C2EBAB1DC3D5}" presName="sibTrans" presStyleLbl="sibTrans2D1" presStyleIdx="0" presStyleCnt="0"/>
      <dgm:spPr/>
    </dgm:pt>
    <dgm:pt modelId="{8897A530-F931-4225-9E1C-09B753EE5305}" type="pres">
      <dgm:prSet presAssocID="{B2795CBB-28DC-45F5-9CF0-26301E1383C0}" presName="compNode" presStyleCnt="0"/>
      <dgm:spPr/>
    </dgm:pt>
    <dgm:pt modelId="{DD0C3E2E-F533-4106-BAF7-1FA605779AC5}" type="pres">
      <dgm:prSet presAssocID="{B2795CBB-28DC-45F5-9CF0-26301E1383C0}" presName="pictRect" presStyleLbl="node1" presStyleIdx="2" presStyleCnt="4" custLinFactNeighborX="1792" custLinFactNeighborY="911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70038101-5846-4897-93AF-CBA600741B08}" type="pres">
      <dgm:prSet presAssocID="{B2795CBB-28DC-45F5-9CF0-26301E1383C0}" presName="textRect" presStyleLbl="revTx" presStyleIdx="2" presStyleCnt="4">
        <dgm:presLayoutVars>
          <dgm:bulletEnabled val="1"/>
        </dgm:presLayoutVars>
      </dgm:prSet>
      <dgm:spPr/>
    </dgm:pt>
    <dgm:pt modelId="{85259FAA-DA78-437B-91AC-A9C72B2FA6A1}" type="pres">
      <dgm:prSet presAssocID="{9794C241-EA96-42B9-8C3A-5055E9ECF23D}" presName="sibTrans" presStyleLbl="sibTrans2D1" presStyleIdx="0" presStyleCnt="0"/>
      <dgm:spPr/>
    </dgm:pt>
    <dgm:pt modelId="{A774971C-9420-42BD-95AE-1DF1DD0D9F86}" type="pres">
      <dgm:prSet presAssocID="{CBF76A47-601F-4101-8A7F-3B3990B2E052}" presName="compNode" presStyleCnt="0"/>
      <dgm:spPr/>
    </dgm:pt>
    <dgm:pt modelId="{90AD6386-5A5E-42BF-B811-FF10734E542D}" type="pres">
      <dgm:prSet presAssocID="{CBF76A47-601F-4101-8A7F-3B3990B2E052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1191E4D-7438-4347-8FEA-C9D771AB8F51}" type="pres">
      <dgm:prSet presAssocID="{CBF76A47-601F-4101-8A7F-3B3990B2E052}" presName="textRect" presStyleLbl="revTx" presStyleIdx="3" presStyleCnt="4" custScaleX="118145">
        <dgm:presLayoutVars>
          <dgm:bulletEnabled val="1"/>
        </dgm:presLayoutVars>
      </dgm:prSet>
      <dgm:spPr/>
    </dgm:pt>
  </dgm:ptLst>
  <dgm:cxnLst>
    <dgm:cxn modelId="{FB0BA806-2B86-46E6-9C80-DEC5E97C827B}" type="presOf" srcId="{9794C241-EA96-42B9-8C3A-5055E9ECF23D}" destId="{85259FAA-DA78-437B-91AC-A9C72B2FA6A1}" srcOrd="0" destOrd="0" presId="urn:microsoft.com/office/officeart/2005/8/layout/pList1"/>
    <dgm:cxn modelId="{2F7D6808-AF5A-4576-8C54-774519BEE363}" srcId="{F6AB139B-EE4B-48B2-97C3-67AF0C8B5B4F}" destId="{CBF76A47-601F-4101-8A7F-3B3990B2E052}" srcOrd="3" destOrd="0" parTransId="{BE29BEE1-2F60-4897-8B3C-39FBC4A56410}" sibTransId="{EA1244EC-279E-4C7E-98D3-99EA967571F8}"/>
    <dgm:cxn modelId="{695C7223-6166-4693-A3DA-4FA5387D3718}" srcId="{F6AB139B-EE4B-48B2-97C3-67AF0C8B5B4F}" destId="{B2795CBB-28DC-45F5-9CF0-26301E1383C0}" srcOrd="2" destOrd="0" parTransId="{6E85FE96-00FB-4425-91A9-24CCE3BE05F0}" sibTransId="{9794C241-EA96-42B9-8C3A-5055E9ECF23D}"/>
    <dgm:cxn modelId="{6DC1A833-28AF-4D7D-8045-49A945032995}" srcId="{F6AB139B-EE4B-48B2-97C3-67AF0C8B5B4F}" destId="{EAAB3D13-606A-4AC7-9684-277457F3E344}" srcOrd="0" destOrd="0" parTransId="{7FAAA090-09BC-4022-9AC4-E0CD8F776197}" sibTransId="{4962DB51-2060-4D8B-BF7F-FE56EBBA7D4A}"/>
    <dgm:cxn modelId="{DF9B2B4D-2544-4770-9A7E-B088AC6BEDC2}" type="presOf" srcId="{C71C136A-23DB-48FB-A386-FB49AB4B5A97}" destId="{26867324-55E8-4278-9473-E72F0F5173F3}" srcOrd="0" destOrd="0" presId="urn:microsoft.com/office/officeart/2005/8/layout/pList1"/>
    <dgm:cxn modelId="{A4137750-9794-43D1-8047-243B4BAF10A3}" type="presOf" srcId="{F6AB139B-EE4B-48B2-97C3-67AF0C8B5B4F}" destId="{30A78C42-C20C-497D-A6EF-750CB270C951}" srcOrd="0" destOrd="0" presId="urn:microsoft.com/office/officeart/2005/8/layout/pList1"/>
    <dgm:cxn modelId="{E0535978-9A24-499B-947F-621A67534DF1}" type="presOf" srcId="{71E69207-3972-40BE-A30F-C2EBAB1DC3D5}" destId="{583109C5-589A-4E58-81E3-539B13A7DE76}" srcOrd="0" destOrd="0" presId="urn:microsoft.com/office/officeart/2005/8/layout/pList1"/>
    <dgm:cxn modelId="{722754AB-4F53-470A-8FB4-277CF1BA09F1}" type="presOf" srcId="{4962DB51-2060-4D8B-BF7F-FE56EBBA7D4A}" destId="{9D9AF984-167D-40AB-B815-A4A1F6ECB120}" srcOrd="0" destOrd="0" presId="urn:microsoft.com/office/officeart/2005/8/layout/pList1"/>
    <dgm:cxn modelId="{26A042B8-F626-4FB7-920C-34BD132AAE04}" srcId="{F6AB139B-EE4B-48B2-97C3-67AF0C8B5B4F}" destId="{C71C136A-23DB-48FB-A386-FB49AB4B5A97}" srcOrd="1" destOrd="0" parTransId="{B10E5670-42D8-4203-9D57-B420D02419D2}" sibTransId="{71E69207-3972-40BE-A30F-C2EBAB1DC3D5}"/>
    <dgm:cxn modelId="{4AFA7BCD-11F3-4675-AF77-7F15090E4A65}" type="presOf" srcId="{B2795CBB-28DC-45F5-9CF0-26301E1383C0}" destId="{70038101-5846-4897-93AF-CBA600741B08}" srcOrd="0" destOrd="0" presId="urn:microsoft.com/office/officeart/2005/8/layout/pList1"/>
    <dgm:cxn modelId="{F852C2DB-23B0-4779-B71E-C5A3098A6679}" type="presOf" srcId="{CBF76A47-601F-4101-8A7F-3B3990B2E052}" destId="{41191E4D-7438-4347-8FEA-C9D771AB8F51}" srcOrd="0" destOrd="0" presId="urn:microsoft.com/office/officeart/2005/8/layout/pList1"/>
    <dgm:cxn modelId="{4BA052DF-16B5-4A25-A12F-3A0886D5C69C}" type="presOf" srcId="{EAAB3D13-606A-4AC7-9684-277457F3E344}" destId="{31930F7E-B396-449E-B4E2-F41AFD02D708}" srcOrd="0" destOrd="0" presId="urn:microsoft.com/office/officeart/2005/8/layout/pList1"/>
    <dgm:cxn modelId="{D63690BC-B0BB-4B4A-B8E0-48C7A18DA51A}" type="presParOf" srcId="{30A78C42-C20C-497D-A6EF-750CB270C951}" destId="{ED1A0F01-6171-4D46-918F-28FA9037C04A}" srcOrd="0" destOrd="0" presId="urn:microsoft.com/office/officeart/2005/8/layout/pList1"/>
    <dgm:cxn modelId="{ED3A2FDC-1C98-48AC-822B-E5A591E10180}" type="presParOf" srcId="{ED1A0F01-6171-4D46-918F-28FA9037C04A}" destId="{C1D4ECA1-5DA0-430A-9343-8EC92BD233E8}" srcOrd="0" destOrd="0" presId="urn:microsoft.com/office/officeart/2005/8/layout/pList1"/>
    <dgm:cxn modelId="{4AFDDB05-4454-4A3C-9726-A770195B703B}" type="presParOf" srcId="{ED1A0F01-6171-4D46-918F-28FA9037C04A}" destId="{31930F7E-B396-449E-B4E2-F41AFD02D708}" srcOrd="1" destOrd="0" presId="urn:microsoft.com/office/officeart/2005/8/layout/pList1"/>
    <dgm:cxn modelId="{A69C4E8A-7023-4DD9-BC75-CB5C75887E90}" type="presParOf" srcId="{30A78C42-C20C-497D-A6EF-750CB270C951}" destId="{9D9AF984-167D-40AB-B815-A4A1F6ECB120}" srcOrd="1" destOrd="0" presId="urn:microsoft.com/office/officeart/2005/8/layout/pList1"/>
    <dgm:cxn modelId="{7EC4E256-5FFA-48F0-B7DF-37FEF0235A1E}" type="presParOf" srcId="{30A78C42-C20C-497D-A6EF-750CB270C951}" destId="{BDB2ADF4-7E25-47BD-B813-23A379B6D952}" srcOrd="2" destOrd="0" presId="urn:microsoft.com/office/officeart/2005/8/layout/pList1"/>
    <dgm:cxn modelId="{E2873A70-82C9-46A4-932D-C4116876EDB3}" type="presParOf" srcId="{BDB2ADF4-7E25-47BD-B813-23A379B6D952}" destId="{443C7B98-7A4B-4818-9929-BA1DCF9D0656}" srcOrd="0" destOrd="0" presId="urn:microsoft.com/office/officeart/2005/8/layout/pList1"/>
    <dgm:cxn modelId="{659A2692-8DDA-4EFD-A698-736C86D7B71D}" type="presParOf" srcId="{BDB2ADF4-7E25-47BD-B813-23A379B6D952}" destId="{26867324-55E8-4278-9473-E72F0F5173F3}" srcOrd="1" destOrd="0" presId="urn:microsoft.com/office/officeart/2005/8/layout/pList1"/>
    <dgm:cxn modelId="{0597F873-C366-4512-A4F5-89E03015BCEA}" type="presParOf" srcId="{30A78C42-C20C-497D-A6EF-750CB270C951}" destId="{583109C5-589A-4E58-81E3-539B13A7DE76}" srcOrd="3" destOrd="0" presId="urn:microsoft.com/office/officeart/2005/8/layout/pList1"/>
    <dgm:cxn modelId="{F5864E1C-791B-4107-8E9C-FE0E41FF180F}" type="presParOf" srcId="{30A78C42-C20C-497D-A6EF-750CB270C951}" destId="{8897A530-F931-4225-9E1C-09B753EE5305}" srcOrd="4" destOrd="0" presId="urn:microsoft.com/office/officeart/2005/8/layout/pList1"/>
    <dgm:cxn modelId="{081D5EF2-4B90-4FB6-9638-2E936FF066EF}" type="presParOf" srcId="{8897A530-F931-4225-9E1C-09B753EE5305}" destId="{DD0C3E2E-F533-4106-BAF7-1FA605779AC5}" srcOrd="0" destOrd="0" presId="urn:microsoft.com/office/officeart/2005/8/layout/pList1"/>
    <dgm:cxn modelId="{91F091BA-A11B-4839-8DC5-2CE5A0DC962C}" type="presParOf" srcId="{8897A530-F931-4225-9E1C-09B753EE5305}" destId="{70038101-5846-4897-93AF-CBA600741B08}" srcOrd="1" destOrd="0" presId="urn:microsoft.com/office/officeart/2005/8/layout/pList1"/>
    <dgm:cxn modelId="{C9B4130C-7B67-4648-AAFC-61F750C33E8A}" type="presParOf" srcId="{30A78C42-C20C-497D-A6EF-750CB270C951}" destId="{85259FAA-DA78-437B-91AC-A9C72B2FA6A1}" srcOrd="5" destOrd="0" presId="urn:microsoft.com/office/officeart/2005/8/layout/pList1"/>
    <dgm:cxn modelId="{AEBB8545-0050-486B-861E-5DF7EB99545E}" type="presParOf" srcId="{30A78C42-C20C-497D-A6EF-750CB270C951}" destId="{A774971C-9420-42BD-95AE-1DF1DD0D9F86}" srcOrd="6" destOrd="0" presId="urn:microsoft.com/office/officeart/2005/8/layout/pList1"/>
    <dgm:cxn modelId="{DF7F4CDA-336C-45C8-92F1-86A27AFAC70C}" type="presParOf" srcId="{A774971C-9420-42BD-95AE-1DF1DD0D9F86}" destId="{90AD6386-5A5E-42BF-B811-FF10734E542D}" srcOrd="0" destOrd="0" presId="urn:microsoft.com/office/officeart/2005/8/layout/pList1"/>
    <dgm:cxn modelId="{2DBA13E4-267B-4283-A17A-7C3E1CAE9D9E}" type="presParOf" srcId="{A774971C-9420-42BD-95AE-1DF1DD0D9F86}" destId="{41191E4D-7438-4347-8FEA-C9D771AB8F5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231655-9083-491B-881B-E43221E6AAF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3" csCatId="colorful" phldr="1"/>
      <dgm:spPr/>
    </dgm:pt>
    <dgm:pt modelId="{60CD876B-D501-4A03-A24D-FEB6A6B4078F}">
      <dgm:prSet phldrT="[Текст]"/>
      <dgm:spPr/>
      <dgm:t>
        <a:bodyPr/>
        <a:lstStyle/>
        <a:p>
          <a:r>
            <a:rPr lang="ru-RU" dirty="0"/>
            <a:t>План по доходам</a:t>
          </a:r>
        </a:p>
      </dgm:t>
    </dgm:pt>
    <dgm:pt modelId="{16F1CE94-4E2B-4A9C-8986-78B7E31CC6A3}" type="parTrans" cxnId="{C07EDDA6-DC1A-4FD4-8A37-2D4CF58F15D5}">
      <dgm:prSet/>
      <dgm:spPr/>
      <dgm:t>
        <a:bodyPr/>
        <a:lstStyle/>
        <a:p>
          <a:endParaRPr lang="ru-RU"/>
        </a:p>
      </dgm:t>
    </dgm:pt>
    <dgm:pt modelId="{844AB8BB-690C-467A-8407-523D09A62EC5}" type="sibTrans" cxnId="{C07EDDA6-DC1A-4FD4-8A37-2D4CF58F15D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  <dgm:pt modelId="{5F5AE4ED-B77C-4BA2-A305-7774A6439C2C}">
      <dgm:prSet phldrT="[Текст]"/>
      <dgm:spPr/>
      <dgm:t>
        <a:bodyPr/>
        <a:lstStyle/>
        <a:p>
          <a:r>
            <a:rPr lang="ru-RU" dirty="0"/>
            <a:t>выполнен</a:t>
          </a:r>
        </a:p>
      </dgm:t>
    </dgm:pt>
    <dgm:pt modelId="{50BC4C2D-E68B-4991-AD72-32399F99F9F3}" type="parTrans" cxnId="{F536A73B-E163-4433-9F45-F6CCFD535124}">
      <dgm:prSet/>
      <dgm:spPr/>
      <dgm:t>
        <a:bodyPr/>
        <a:lstStyle/>
        <a:p>
          <a:endParaRPr lang="ru-RU"/>
        </a:p>
      </dgm:t>
    </dgm:pt>
    <dgm:pt modelId="{D36D7AFD-C2B7-41E8-AADA-47FDC706109A}" type="sibTrans" cxnId="{F536A73B-E163-4433-9F45-F6CCFD53512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  <dgm:pt modelId="{991E111C-E7E5-40F1-95F7-C0243FC2520B}">
      <dgm:prSet phldrT="[Текст]"/>
      <dgm:spPr/>
      <dgm:t>
        <a:bodyPr/>
        <a:lstStyle/>
        <a:p>
          <a:r>
            <a:rPr lang="ru-RU" dirty="0"/>
            <a:t>99,3%</a:t>
          </a:r>
        </a:p>
      </dgm:t>
    </dgm:pt>
    <dgm:pt modelId="{1D9DB16F-AF35-48C6-9F48-F5BABEB69D2C}" type="parTrans" cxnId="{8B1C4233-F4EC-432D-83D6-BE3699343DC2}">
      <dgm:prSet/>
      <dgm:spPr/>
      <dgm:t>
        <a:bodyPr/>
        <a:lstStyle/>
        <a:p>
          <a:endParaRPr lang="ru-RU"/>
        </a:p>
      </dgm:t>
    </dgm:pt>
    <dgm:pt modelId="{CFBFE83A-9EBA-4A78-89C9-D8FAD4F6BEB9}" type="sibTrans" cxnId="{8B1C4233-F4EC-432D-83D6-BE3699343DC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  <dgm:pt modelId="{178E8BCA-E9A1-42A6-BE9A-17B71551D601}" type="pres">
      <dgm:prSet presAssocID="{3B231655-9083-491B-881B-E43221E6AAF3}" presName="Name0" presStyleCnt="0">
        <dgm:presLayoutVars>
          <dgm:chMax val="7"/>
          <dgm:chPref val="7"/>
          <dgm:dir/>
        </dgm:presLayoutVars>
      </dgm:prSet>
      <dgm:spPr/>
    </dgm:pt>
    <dgm:pt modelId="{93B6CEAF-200E-44A8-96A1-AF17B7E1167E}" type="pres">
      <dgm:prSet presAssocID="{3B231655-9083-491B-881B-E43221E6AAF3}" presName="dot1" presStyleLbl="alignNode1" presStyleIdx="0" presStyleCnt="12"/>
      <dgm:spPr/>
    </dgm:pt>
    <dgm:pt modelId="{B6AC9884-5AE9-46A8-8AF1-6F4DBB782862}" type="pres">
      <dgm:prSet presAssocID="{3B231655-9083-491B-881B-E43221E6AAF3}" presName="dot2" presStyleLbl="alignNode1" presStyleIdx="1" presStyleCnt="12"/>
      <dgm:spPr/>
    </dgm:pt>
    <dgm:pt modelId="{136D85D1-59FB-4D62-809F-62130EDCA347}" type="pres">
      <dgm:prSet presAssocID="{3B231655-9083-491B-881B-E43221E6AAF3}" presName="dot3" presStyleLbl="alignNode1" presStyleIdx="2" presStyleCnt="12"/>
      <dgm:spPr/>
    </dgm:pt>
    <dgm:pt modelId="{C7FF54CB-3A3E-4BA3-B8A8-DFCDDB661E7A}" type="pres">
      <dgm:prSet presAssocID="{3B231655-9083-491B-881B-E43221E6AAF3}" presName="dot4" presStyleLbl="alignNode1" presStyleIdx="3" presStyleCnt="12"/>
      <dgm:spPr/>
    </dgm:pt>
    <dgm:pt modelId="{B92D4910-B2DA-47BC-9936-7AA8E34CE626}" type="pres">
      <dgm:prSet presAssocID="{3B231655-9083-491B-881B-E43221E6AAF3}" presName="dot5" presStyleLbl="alignNode1" presStyleIdx="4" presStyleCnt="12"/>
      <dgm:spPr/>
    </dgm:pt>
    <dgm:pt modelId="{8485B2EA-FE09-44E1-BE85-B12BC28F48DB}" type="pres">
      <dgm:prSet presAssocID="{3B231655-9083-491B-881B-E43221E6AAF3}" presName="dotArrow1" presStyleLbl="alignNode1" presStyleIdx="5" presStyleCnt="12"/>
      <dgm:spPr/>
    </dgm:pt>
    <dgm:pt modelId="{5E41D871-90AF-4E6F-B3D5-4CFB6164C9A5}" type="pres">
      <dgm:prSet presAssocID="{3B231655-9083-491B-881B-E43221E6AAF3}" presName="dotArrow2" presStyleLbl="alignNode1" presStyleIdx="6" presStyleCnt="12"/>
      <dgm:spPr/>
    </dgm:pt>
    <dgm:pt modelId="{41A4FFF2-4737-45DA-AEB6-F9483EC58716}" type="pres">
      <dgm:prSet presAssocID="{3B231655-9083-491B-881B-E43221E6AAF3}" presName="dotArrow3" presStyleLbl="alignNode1" presStyleIdx="7" presStyleCnt="12"/>
      <dgm:spPr/>
    </dgm:pt>
    <dgm:pt modelId="{34B057EB-BBA2-4AE5-B142-EAAC87675B25}" type="pres">
      <dgm:prSet presAssocID="{3B231655-9083-491B-881B-E43221E6AAF3}" presName="dotArrow4" presStyleLbl="alignNode1" presStyleIdx="8" presStyleCnt="12"/>
      <dgm:spPr/>
    </dgm:pt>
    <dgm:pt modelId="{B00EC1B0-7044-4586-8896-CBF75999F2D8}" type="pres">
      <dgm:prSet presAssocID="{3B231655-9083-491B-881B-E43221E6AAF3}" presName="dotArrow5" presStyleLbl="alignNode1" presStyleIdx="9" presStyleCnt="12"/>
      <dgm:spPr/>
    </dgm:pt>
    <dgm:pt modelId="{F023ADC5-3E4C-4ED4-ADD2-1761ACD3EC4F}" type="pres">
      <dgm:prSet presAssocID="{3B231655-9083-491B-881B-E43221E6AAF3}" presName="dotArrow6" presStyleLbl="alignNode1" presStyleIdx="10" presStyleCnt="12"/>
      <dgm:spPr/>
    </dgm:pt>
    <dgm:pt modelId="{83D0D569-D43B-4103-A56D-80EB1AB269E7}" type="pres">
      <dgm:prSet presAssocID="{3B231655-9083-491B-881B-E43221E6AAF3}" presName="dotArrow7" presStyleLbl="alignNode1" presStyleIdx="11" presStyleCnt="12"/>
      <dgm:spPr/>
    </dgm:pt>
    <dgm:pt modelId="{35C7C9A8-7232-46E3-8489-28E66EF826E9}" type="pres">
      <dgm:prSet presAssocID="{60CD876B-D501-4A03-A24D-FEB6A6B4078F}" presName="parTx1" presStyleLbl="node1" presStyleIdx="0" presStyleCnt="3"/>
      <dgm:spPr/>
    </dgm:pt>
    <dgm:pt modelId="{BCFED05C-EFD3-41DC-9006-5CA0629477A1}" type="pres">
      <dgm:prSet presAssocID="{844AB8BB-690C-467A-8407-523D09A62EC5}" presName="picture1" presStyleCnt="0"/>
      <dgm:spPr/>
    </dgm:pt>
    <dgm:pt modelId="{56EFA447-B6F4-43B2-BCE4-C416094A3F23}" type="pres">
      <dgm:prSet presAssocID="{844AB8BB-690C-467A-8407-523D09A62EC5}" presName="imageRepeatNode" presStyleLbl="fgImgPlace1" presStyleIdx="0" presStyleCnt="3"/>
      <dgm:spPr/>
    </dgm:pt>
    <dgm:pt modelId="{E40BCF1D-30B5-42FC-B592-030CC4E68376}" type="pres">
      <dgm:prSet presAssocID="{5F5AE4ED-B77C-4BA2-A305-7774A6439C2C}" presName="parTx2" presStyleLbl="node1" presStyleIdx="1" presStyleCnt="3"/>
      <dgm:spPr/>
    </dgm:pt>
    <dgm:pt modelId="{FFC6304D-848C-4192-A93C-263CC73F9051}" type="pres">
      <dgm:prSet presAssocID="{D36D7AFD-C2B7-41E8-AADA-47FDC706109A}" presName="picture2" presStyleCnt="0"/>
      <dgm:spPr/>
    </dgm:pt>
    <dgm:pt modelId="{C5F076F1-7B00-4DA2-B313-F341A339CCBA}" type="pres">
      <dgm:prSet presAssocID="{D36D7AFD-C2B7-41E8-AADA-47FDC706109A}" presName="imageRepeatNode" presStyleLbl="fgImgPlace1" presStyleIdx="1" presStyleCnt="3"/>
      <dgm:spPr/>
    </dgm:pt>
    <dgm:pt modelId="{CE0F5DE9-E9D0-4A61-90FF-D48CDB999C99}" type="pres">
      <dgm:prSet presAssocID="{991E111C-E7E5-40F1-95F7-C0243FC2520B}" presName="parTx3" presStyleLbl="node1" presStyleIdx="2" presStyleCnt="3"/>
      <dgm:spPr/>
    </dgm:pt>
    <dgm:pt modelId="{C75EC311-FC49-4478-BDCF-5ECF48B48B71}" type="pres">
      <dgm:prSet presAssocID="{CFBFE83A-9EBA-4A78-89C9-D8FAD4F6BEB9}" presName="picture3" presStyleCnt="0"/>
      <dgm:spPr/>
    </dgm:pt>
    <dgm:pt modelId="{AA9622ED-EE03-4E62-B296-44E2C63F240D}" type="pres">
      <dgm:prSet presAssocID="{CFBFE83A-9EBA-4A78-89C9-D8FAD4F6BEB9}" presName="imageRepeatNode" presStyleLbl="fgImgPlace1" presStyleIdx="2" presStyleCnt="3"/>
      <dgm:spPr/>
    </dgm:pt>
  </dgm:ptLst>
  <dgm:cxnLst>
    <dgm:cxn modelId="{8B1C4233-F4EC-432D-83D6-BE3699343DC2}" srcId="{3B231655-9083-491B-881B-E43221E6AAF3}" destId="{991E111C-E7E5-40F1-95F7-C0243FC2520B}" srcOrd="2" destOrd="0" parTransId="{1D9DB16F-AF35-48C6-9F48-F5BABEB69D2C}" sibTransId="{CFBFE83A-9EBA-4A78-89C9-D8FAD4F6BEB9}"/>
    <dgm:cxn modelId="{F277D238-E073-4871-8F43-402BC80F929D}" type="presOf" srcId="{CFBFE83A-9EBA-4A78-89C9-D8FAD4F6BEB9}" destId="{AA9622ED-EE03-4E62-B296-44E2C63F240D}" srcOrd="0" destOrd="0" presId="urn:microsoft.com/office/officeart/2008/layout/AscendingPictureAccentProcess"/>
    <dgm:cxn modelId="{F536A73B-E163-4433-9F45-F6CCFD535124}" srcId="{3B231655-9083-491B-881B-E43221E6AAF3}" destId="{5F5AE4ED-B77C-4BA2-A305-7774A6439C2C}" srcOrd="1" destOrd="0" parTransId="{50BC4C2D-E68B-4991-AD72-32399F99F9F3}" sibTransId="{D36D7AFD-C2B7-41E8-AADA-47FDC706109A}"/>
    <dgm:cxn modelId="{943B2060-0564-4367-9CBF-DA7E2F566E00}" type="presOf" srcId="{5F5AE4ED-B77C-4BA2-A305-7774A6439C2C}" destId="{E40BCF1D-30B5-42FC-B592-030CC4E68376}" srcOrd="0" destOrd="0" presId="urn:microsoft.com/office/officeart/2008/layout/AscendingPictureAccentProcess"/>
    <dgm:cxn modelId="{34396875-8C91-43FA-9CDA-89B1EBCDCADF}" type="presOf" srcId="{844AB8BB-690C-467A-8407-523D09A62EC5}" destId="{56EFA447-B6F4-43B2-BCE4-C416094A3F23}" srcOrd="0" destOrd="0" presId="urn:microsoft.com/office/officeart/2008/layout/AscendingPictureAccentProcess"/>
    <dgm:cxn modelId="{C07EDDA6-DC1A-4FD4-8A37-2D4CF58F15D5}" srcId="{3B231655-9083-491B-881B-E43221E6AAF3}" destId="{60CD876B-D501-4A03-A24D-FEB6A6B4078F}" srcOrd="0" destOrd="0" parTransId="{16F1CE94-4E2B-4A9C-8986-78B7E31CC6A3}" sibTransId="{844AB8BB-690C-467A-8407-523D09A62EC5}"/>
    <dgm:cxn modelId="{EDFE72A8-4D04-4AEA-9EB7-735F49674163}" type="presOf" srcId="{3B231655-9083-491B-881B-E43221E6AAF3}" destId="{178E8BCA-E9A1-42A6-BE9A-17B71551D601}" srcOrd="0" destOrd="0" presId="urn:microsoft.com/office/officeart/2008/layout/AscendingPictureAccentProcess"/>
    <dgm:cxn modelId="{A2FFB8A9-BBA8-4FD5-ADB3-E2303605843C}" type="presOf" srcId="{60CD876B-D501-4A03-A24D-FEB6A6B4078F}" destId="{35C7C9A8-7232-46E3-8489-28E66EF826E9}" srcOrd="0" destOrd="0" presId="urn:microsoft.com/office/officeart/2008/layout/AscendingPictureAccentProcess"/>
    <dgm:cxn modelId="{2D63D0E9-DE6E-4941-8D16-D16B45CAE9FC}" type="presOf" srcId="{991E111C-E7E5-40F1-95F7-C0243FC2520B}" destId="{CE0F5DE9-E9D0-4A61-90FF-D48CDB999C99}" srcOrd="0" destOrd="0" presId="urn:microsoft.com/office/officeart/2008/layout/AscendingPictureAccentProcess"/>
    <dgm:cxn modelId="{7A21B9F5-37AB-47B8-9235-FF4070A31D2B}" type="presOf" srcId="{D36D7AFD-C2B7-41E8-AADA-47FDC706109A}" destId="{C5F076F1-7B00-4DA2-B313-F341A339CCBA}" srcOrd="0" destOrd="0" presId="urn:microsoft.com/office/officeart/2008/layout/AscendingPictureAccentProcess"/>
    <dgm:cxn modelId="{78CEC075-B1BE-48B5-BC26-D6713F53269E}" type="presParOf" srcId="{178E8BCA-E9A1-42A6-BE9A-17B71551D601}" destId="{93B6CEAF-200E-44A8-96A1-AF17B7E1167E}" srcOrd="0" destOrd="0" presId="urn:microsoft.com/office/officeart/2008/layout/AscendingPictureAccentProcess"/>
    <dgm:cxn modelId="{4DF37C7D-0AA3-42D8-A9CA-998F3CDBC2FC}" type="presParOf" srcId="{178E8BCA-E9A1-42A6-BE9A-17B71551D601}" destId="{B6AC9884-5AE9-46A8-8AF1-6F4DBB782862}" srcOrd="1" destOrd="0" presId="urn:microsoft.com/office/officeart/2008/layout/AscendingPictureAccentProcess"/>
    <dgm:cxn modelId="{7998C627-C30A-4EF8-BC11-91C714DCFC0E}" type="presParOf" srcId="{178E8BCA-E9A1-42A6-BE9A-17B71551D601}" destId="{136D85D1-59FB-4D62-809F-62130EDCA347}" srcOrd="2" destOrd="0" presId="urn:microsoft.com/office/officeart/2008/layout/AscendingPictureAccentProcess"/>
    <dgm:cxn modelId="{1C0C936D-CB2F-424A-9DAF-0B836C1C61D8}" type="presParOf" srcId="{178E8BCA-E9A1-42A6-BE9A-17B71551D601}" destId="{C7FF54CB-3A3E-4BA3-B8A8-DFCDDB661E7A}" srcOrd="3" destOrd="0" presId="urn:microsoft.com/office/officeart/2008/layout/AscendingPictureAccentProcess"/>
    <dgm:cxn modelId="{C2DB3D27-F5C1-4222-8506-8584D4F4674E}" type="presParOf" srcId="{178E8BCA-E9A1-42A6-BE9A-17B71551D601}" destId="{B92D4910-B2DA-47BC-9936-7AA8E34CE626}" srcOrd="4" destOrd="0" presId="urn:microsoft.com/office/officeart/2008/layout/AscendingPictureAccentProcess"/>
    <dgm:cxn modelId="{5BA1B2F2-5C65-4F4F-AAA6-0DD5443BBD62}" type="presParOf" srcId="{178E8BCA-E9A1-42A6-BE9A-17B71551D601}" destId="{8485B2EA-FE09-44E1-BE85-B12BC28F48DB}" srcOrd="5" destOrd="0" presId="urn:microsoft.com/office/officeart/2008/layout/AscendingPictureAccentProcess"/>
    <dgm:cxn modelId="{9C154814-2766-4211-BC32-7C111649546C}" type="presParOf" srcId="{178E8BCA-E9A1-42A6-BE9A-17B71551D601}" destId="{5E41D871-90AF-4E6F-B3D5-4CFB6164C9A5}" srcOrd="6" destOrd="0" presId="urn:microsoft.com/office/officeart/2008/layout/AscendingPictureAccentProcess"/>
    <dgm:cxn modelId="{688FF8E7-567A-4903-8A4E-A7FFC7F10C46}" type="presParOf" srcId="{178E8BCA-E9A1-42A6-BE9A-17B71551D601}" destId="{41A4FFF2-4737-45DA-AEB6-F9483EC58716}" srcOrd="7" destOrd="0" presId="urn:microsoft.com/office/officeart/2008/layout/AscendingPictureAccentProcess"/>
    <dgm:cxn modelId="{A2817652-654B-406D-BA13-C5985C1343DE}" type="presParOf" srcId="{178E8BCA-E9A1-42A6-BE9A-17B71551D601}" destId="{34B057EB-BBA2-4AE5-B142-EAAC87675B25}" srcOrd="8" destOrd="0" presId="urn:microsoft.com/office/officeart/2008/layout/AscendingPictureAccentProcess"/>
    <dgm:cxn modelId="{B5039725-EBC3-4818-B218-F49073C462D5}" type="presParOf" srcId="{178E8BCA-E9A1-42A6-BE9A-17B71551D601}" destId="{B00EC1B0-7044-4586-8896-CBF75999F2D8}" srcOrd="9" destOrd="0" presId="urn:microsoft.com/office/officeart/2008/layout/AscendingPictureAccentProcess"/>
    <dgm:cxn modelId="{A18498DD-04C6-443F-9918-D8FB51A6D293}" type="presParOf" srcId="{178E8BCA-E9A1-42A6-BE9A-17B71551D601}" destId="{F023ADC5-3E4C-4ED4-ADD2-1761ACD3EC4F}" srcOrd="10" destOrd="0" presId="urn:microsoft.com/office/officeart/2008/layout/AscendingPictureAccentProcess"/>
    <dgm:cxn modelId="{31122BB3-33D0-490E-8DD6-0A2C8311933E}" type="presParOf" srcId="{178E8BCA-E9A1-42A6-BE9A-17B71551D601}" destId="{83D0D569-D43B-4103-A56D-80EB1AB269E7}" srcOrd="11" destOrd="0" presId="urn:microsoft.com/office/officeart/2008/layout/AscendingPictureAccentProcess"/>
    <dgm:cxn modelId="{460F8C2E-D1BB-48F0-8A9A-11CE1EA6D19C}" type="presParOf" srcId="{178E8BCA-E9A1-42A6-BE9A-17B71551D601}" destId="{35C7C9A8-7232-46E3-8489-28E66EF826E9}" srcOrd="12" destOrd="0" presId="urn:microsoft.com/office/officeart/2008/layout/AscendingPictureAccentProcess"/>
    <dgm:cxn modelId="{11121875-6726-4C77-88CE-9F805AD2B0EC}" type="presParOf" srcId="{178E8BCA-E9A1-42A6-BE9A-17B71551D601}" destId="{BCFED05C-EFD3-41DC-9006-5CA0629477A1}" srcOrd="13" destOrd="0" presId="urn:microsoft.com/office/officeart/2008/layout/AscendingPictureAccentProcess"/>
    <dgm:cxn modelId="{A30A6742-6C06-41EF-BD42-E57CBE0645CA}" type="presParOf" srcId="{BCFED05C-EFD3-41DC-9006-5CA0629477A1}" destId="{56EFA447-B6F4-43B2-BCE4-C416094A3F23}" srcOrd="0" destOrd="0" presId="urn:microsoft.com/office/officeart/2008/layout/AscendingPictureAccentProcess"/>
    <dgm:cxn modelId="{AC53891E-C701-4A27-B46D-2A6A8BC3A47B}" type="presParOf" srcId="{178E8BCA-E9A1-42A6-BE9A-17B71551D601}" destId="{E40BCF1D-30B5-42FC-B592-030CC4E68376}" srcOrd="14" destOrd="0" presId="urn:microsoft.com/office/officeart/2008/layout/AscendingPictureAccentProcess"/>
    <dgm:cxn modelId="{A72B7E0E-7871-4774-B17E-71E8D4C036BB}" type="presParOf" srcId="{178E8BCA-E9A1-42A6-BE9A-17B71551D601}" destId="{FFC6304D-848C-4192-A93C-263CC73F9051}" srcOrd="15" destOrd="0" presId="urn:microsoft.com/office/officeart/2008/layout/AscendingPictureAccentProcess"/>
    <dgm:cxn modelId="{4CE02DCD-4E2C-47A2-A52D-2DB156D2CA88}" type="presParOf" srcId="{FFC6304D-848C-4192-A93C-263CC73F9051}" destId="{C5F076F1-7B00-4DA2-B313-F341A339CCBA}" srcOrd="0" destOrd="0" presId="urn:microsoft.com/office/officeart/2008/layout/AscendingPictureAccentProcess"/>
    <dgm:cxn modelId="{9AC3319D-FF34-4849-B342-72176078A5A6}" type="presParOf" srcId="{178E8BCA-E9A1-42A6-BE9A-17B71551D601}" destId="{CE0F5DE9-E9D0-4A61-90FF-D48CDB999C99}" srcOrd="16" destOrd="0" presId="urn:microsoft.com/office/officeart/2008/layout/AscendingPictureAccentProcess"/>
    <dgm:cxn modelId="{16817AE6-6E2C-4C24-A1A4-B01239ACF93B}" type="presParOf" srcId="{178E8BCA-E9A1-42A6-BE9A-17B71551D601}" destId="{C75EC311-FC49-4478-BDCF-5ECF48B48B71}" srcOrd="17" destOrd="0" presId="urn:microsoft.com/office/officeart/2008/layout/AscendingPictureAccentProcess"/>
    <dgm:cxn modelId="{BBF76684-4890-43B5-B14D-7EA601E5E6AE}" type="presParOf" srcId="{C75EC311-FC49-4478-BDCF-5ECF48B48B71}" destId="{AA9622ED-EE03-4E62-B296-44E2C63F240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231655-9083-491B-881B-E43221E6AAF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60CD876B-D501-4A03-A24D-FEB6A6B4078F}">
      <dgm:prSet phldrT="[Текст]"/>
      <dgm:spPr/>
      <dgm:t>
        <a:bodyPr/>
        <a:lstStyle/>
        <a:p>
          <a:r>
            <a:rPr lang="ru-RU" dirty="0"/>
            <a:t>Расходная часть бюджета 2024</a:t>
          </a:r>
        </a:p>
      </dgm:t>
    </dgm:pt>
    <dgm:pt modelId="{16F1CE94-4E2B-4A9C-8986-78B7E31CC6A3}" type="parTrans" cxnId="{C07EDDA6-DC1A-4FD4-8A37-2D4CF58F15D5}">
      <dgm:prSet/>
      <dgm:spPr/>
      <dgm:t>
        <a:bodyPr/>
        <a:lstStyle/>
        <a:p>
          <a:endParaRPr lang="ru-RU"/>
        </a:p>
      </dgm:t>
    </dgm:pt>
    <dgm:pt modelId="{844AB8BB-690C-467A-8407-523D09A62EC5}" type="sibTrans" cxnId="{C07EDDA6-DC1A-4FD4-8A37-2D4CF58F15D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F5AE4ED-B77C-4BA2-A305-7774A6439C2C}">
      <dgm:prSet phldrT="[Текст]"/>
      <dgm:spPr/>
      <dgm:t>
        <a:bodyPr/>
        <a:lstStyle/>
        <a:p>
          <a:r>
            <a:rPr lang="ru-RU" dirty="0"/>
            <a:t>Выполнена на</a:t>
          </a:r>
        </a:p>
      </dgm:t>
    </dgm:pt>
    <dgm:pt modelId="{50BC4C2D-E68B-4991-AD72-32399F99F9F3}" type="parTrans" cxnId="{F536A73B-E163-4433-9F45-F6CCFD535124}">
      <dgm:prSet/>
      <dgm:spPr/>
      <dgm:t>
        <a:bodyPr/>
        <a:lstStyle/>
        <a:p>
          <a:endParaRPr lang="ru-RU"/>
        </a:p>
      </dgm:t>
    </dgm:pt>
    <dgm:pt modelId="{D36D7AFD-C2B7-41E8-AADA-47FDC706109A}" type="sibTrans" cxnId="{F536A73B-E163-4433-9F45-F6CCFD53512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91E111C-E7E5-40F1-95F7-C0243FC2520B}">
      <dgm:prSet phldrT="[Текст]"/>
      <dgm:spPr/>
      <dgm:t>
        <a:bodyPr/>
        <a:lstStyle/>
        <a:p>
          <a:r>
            <a:rPr lang="ru-RU" dirty="0"/>
            <a:t>83,6 %</a:t>
          </a:r>
        </a:p>
      </dgm:t>
    </dgm:pt>
    <dgm:pt modelId="{1D9DB16F-AF35-48C6-9F48-F5BABEB69D2C}" type="parTrans" cxnId="{8B1C4233-F4EC-432D-83D6-BE3699343DC2}">
      <dgm:prSet/>
      <dgm:spPr/>
      <dgm:t>
        <a:bodyPr/>
        <a:lstStyle/>
        <a:p>
          <a:endParaRPr lang="ru-RU"/>
        </a:p>
      </dgm:t>
    </dgm:pt>
    <dgm:pt modelId="{CFBFE83A-9EBA-4A78-89C9-D8FAD4F6BEB9}" type="sibTrans" cxnId="{8B1C4233-F4EC-432D-83D6-BE3699343DC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8E8BCA-E9A1-42A6-BE9A-17B71551D601}" type="pres">
      <dgm:prSet presAssocID="{3B231655-9083-491B-881B-E43221E6AAF3}" presName="Name0" presStyleCnt="0">
        <dgm:presLayoutVars>
          <dgm:chMax val="7"/>
          <dgm:chPref val="7"/>
          <dgm:dir/>
        </dgm:presLayoutVars>
      </dgm:prSet>
      <dgm:spPr/>
    </dgm:pt>
    <dgm:pt modelId="{93B6CEAF-200E-44A8-96A1-AF17B7E1167E}" type="pres">
      <dgm:prSet presAssocID="{3B231655-9083-491B-881B-E43221E6AAF3}" presName="dot1" presStyleLbl="alignNode1" presStyleIdx="0" presStyleCnt="12"/>
      <dgm:spPr/>
    </dgm:pt>
    <dgm:pt modelId="{B6AC9884-5AE9-46A8-8AF1-6F4DBB782862}" type="pres">
      <dgm:prSet presAssocID="{3B231655-9083-491B-881B-E43221E6AAF3}" presName="dot2" presStyleLbl="alignNode1" presStyleIdx="1" presStyleCnt="12"/>
      <dgm:spPr/>
    </dgm:pt>
    <dgm:pt modelId="{136D85D1-59FB-4D62-809F-62130EDCA347}" type="pres">
      <dgm:prSet presAssocID="{3B231655-9083-491B-881B-E43221E6AAF3}" presName="dot3" presStyleLbl="alignNode1" presStyleIdx="2" presStyleCnt="12"/>
      <dgm:spPr/>
    </dgm:pt>
    <dgm:pt modelId="{C7FF54CB-3A3E-4BA3-B8A8-DFCDDB661E7A}" type="pres">
      <dgm:prSet presAssocID="{3B231655-9083-491B-881B-E43221E6AAF3}" presName="dot4" presStyleLbl="alignNode1" presStyleIdx="3" presStyleCnt="12"/>
      <dgm:spPr/>
    </dgm:pt>
    <dgm:pt modelId="{B92D4910-B2DA-47BC-9936-7AA8E34CE626}" type="pres">
      <dgm:prSet presAssocID="{3B231655-9083-491B-881B-E43221E6AAF3}" presName="dot5" presStyleLbl="alignNode1" presStyleIdx="4" presStyleCnt="12"/>
      <dgm:spPr/>
    </dgm:pt>
    <dgm:pt modelId="{8485B2EA-FE09-44E1-BE85-B12BC28F48DB}" type="pres">
      <dgm:prSet presAssocID="{3B231655-9083-491B-881B-E43221E6AAF3}" presName="dotArrow1" presStyleLbl="alignNode1" presStyleIdx="5" presStyleCnt="12"/>
      <dgm:spPr/>
    </dgm:pt>
    <dgm:pt modelId="{5E41D871-90AF-4E6F-B3D5-4CFB6164C9A5}" type="pres">
      <dgm:prSet presAssocID="{3B231655-9083-491B-881B-E43221E6AAF3}" presName="dotArrow2" presStyleLbl="alignNode1" presStyleIdx="6" presStyleCnt="12"/>
      <dgm:spPr/>
    </dgm:pt>
    <dgm:pt modelId="{41A4FFF2-4737-45DA-AEB6-F9483EC58716}" type="pres">
      <dgm:prSet presAssocID="{3B231655-9083-491B-881B-E43221E6AAF3}" presName="dotArrow3" presStyleLbl="alignNode1" presStyleIdx="7" presStyleCnt="12"/>
      <dgm:spPr/>
    </dgm:pt>
    <dgm:pt modelId="{34B057EB-BBA2-4AE5-B142-EAAC87675B25}" type="pres">
      <dgm:prSet presAssocID="{3B231655-9083-491B-881B-E43221E6AAF3}" presName="dotArrow4" presStyleLbl="alignNode1" presStyleIdx="8" presStyleCnt="12"/>
      <dgm:spPr/>
    </dgm:pt>
    <dgm:pt modelId="{B00EC1B0-7044-4586-8896-CBF75999F2D8}" type="pres">
      <dgm:prSet presAssocID="{3B231655-9083-491B-881B-E43221E6AAF3}" presName="dotArrow5" presStyleLbl="alignNode1" presStyleIdx="9" presStyleCnt="12"/>
      <dgm:spPr/>
    </dgm:pt>
    <dgm:pt modelId="{F023ADC5-3E4C-4ED4-ADD2-1761ACD3EC4F}" type="pres">
      <dgm:prSet presAssocID="{3B231655-9083-491B-881B-E43221E6AAF3}" presName="dotArrow6" presStyleLbl="alignNode1" presStyleIdx="10" presStyleCnt="12"/>
      <dgm:spPr/>
    </dgm:pt>
    <dgm:pt modelId="{83D0D569-D43B-4103-A56D-80EB1AB269E7}" type="pres">
      <dgm:prSet presAssocID="{3B231655-9083-491B-881B-E43221E6AAF3}" presName="dotArrow7" presStyleLbl="alignNode1" presStyleIdx="11" presStyleCnt="12"/>
      <dgm:spPr/>
    </dgm:pt>
    <dgm:pt modelId="{35C7C9A8-7232-46E3-8489-28E66EF826E9}" type="pres">
      <dgm:prSet presAssocID="{60CD876B-D501-4A03-A24D-FEB6A6B4078F}" presName="parTx1" presStyleLbl="node1" presStyleIdx="0" presStyleCnt="3"/>
      <dgm:spPr/>
    </dgm:pt>
    <dgm:pt modelId="{BCFED05C-EFD3-41DC-9006-5CA0629477A1}" type="pres">
      <dgm:prSet presAssocID="{844AB8BB-690C-467A-8407-523D09A62EC5}" presName="picture1" presStyleCnt="0"/>
      <dgm:spPr/>
    </dgm:pt>
    <dgm:pt modelId="{56EFA447-B6F4-43B2-BCE4-C416094A3F23}" type="pres">
      <dgm:prSet presAssocID="{844AB8BB-690C-467A-8407-523D09A62EC5}" presName="imageRepeatNode" presStyleLbl="fgImgPlace1" presStyleIdx="0" presStyleCnt="3"/>
      <dgm:spPr/>
    </dgm:pt>
    <dgm:pt modelId="{E40BCF1D-30B5-42FC-B592-030CC4E68376}" type="pres">
      <dgm:prSet presAssocID="{5F5AE4ED-B77C-4BA2-A305-7774A6439C2C}" presName="parTx2" presStyleLbl="node1" presStyleIdx="1" presStyleCnt="3"/>
      <dgm:spPr/>
    </dgm:pt>
    <dgm:pt modelId="{FFC6304D-848C-4192-A93C-263CC73F9051}" type="pres">
      <dgm:prSet presAssocID="{D36D7AFD-C2B7-41E8-AADA-47FDC706109A}" presName="picture2" presStyleCnt="0"/>
      <dgm:spPr/>
    </dgm:pt>
    <dgm:pt modelId="{C5F076F1-7B00-4DA2-B313-F341A339CCBA}" type="pres">
      <dgm:prSet presAssocID="{D36D7AFD-C2B7-41E8-AADA-47FDC706109A}" presName="imageRepeatNode" presStyleLbl="fgImgPlace1" presStyleIdx="1" presStyleCnt="3"/>
      <dgm:spPr/>
    </dgm:pt>
    <dgm:pt modelId="{CE0F5DE9-E9D0-4A61-90FF-D48CDB999C99}" type="pres">
      <dgm:prSet presAssocID="{991E111C-E7E5-40F1-95F7-C0243FC2520B}" presName="parTx3" presStyleLbl="node1" presStyleIdx="2" presStyleCnt="3"/>
      <dgm:spPr/>
    </dgm:pt>
    <dgm:pt modelId="{C75EC311-FC49-4478-BDCF-5ECF48B48B71}" type="pres">
      <dgm:prSet presAssocID="{CFBFE83A-9EBA-4A78-89C9-D8FAD4F6BEB9}" presName="picture3" presStyleCnt="0"/>
      <dgm:spPr/>
    </dgm:pt>
    <dgm:pt modelId="{AA9622ED-EE03-4E62-B296-44E2C63F240D}" type="pres">
      <dgm:prSet presAssocID="{CFBFE83A-9EBA-4A78-89C9-D8FAD4F6BEB9}" presName="imageRepeatNode" presStyleLbl="fgImgPlace1" presStyleIdx="2" presStyleCnt="3"/>
      <dgm:spPr/>
    </dgm:pt>
  </dgm:ptLst>
  <dgm:cxnLst>
    <dgm:cxn modelId="{9D686910-5907-4877-8F73-8A47A37B342B}" type="presOf" srcId="{5F5AE4ED-B77C-4BA2-A305-7774A6439C2C}" destId="{E40BCF1D-30B5-42FC-B592-030CC4E68376}" srcOrd="0" destOrd="0" presId="urn:microsoft.com/office/officeart/2008/layout/AscendingPictureAccentProcess"/>
    <dgm:cxn modelId="{69DA211C-E44E-4205-8C78-8AC8642FA12B}" type="presOf" srcId="{844AB8BB-690C-467A-8407-523D09A62EC5}" destId="{56EFA447-B6F4-43B2-BCE4-C416094A3F23}" srcOrd="0" destOrd="0" presId="urn:microsoft.com/office/officeart/2008/layout/AscendingPictureAccentProcess"/>
    <dgm:cxn modelId="{8B1C4233-F4EC-432D-83D6-BE3699343DC2}" srcId="{3B231655-9083-491B-881B-E43221E6AAF3}" destId="{991E111C-E7E5-40F1-95F7-C0243FC2520B}" srcOrd="2" destOrd="0" parTransId="{1D9DB16F-AF35-48C6-9F48-F5BABEB69D2C}" sibTransId="{CFBFE83A-9EBA-4A78-89C9-D8FAD4F6BEB9}"/>
    <dgm:cxn modelId="{F536A73B-E163-4433-9F45-F6CCFD535124}" srcId="{3B231655-9083-491B-881B-E43221E6AAF3}" destId="{5F5AE4ED-B77C-4BA2-A305-7774A6439C2C}" srcOrd="1" destOrd="0" parTransId="{50BC4C2D-E68B-4991-AD72-32399F99F9F3}" sibTransId="{D36D7AFD-C2B7-41E8-AADA-47FDC706109A}"/>
    <dgm:cxn modelId="{6D032278-F86C-48D3-B7DC-36EA59680552}" type="presOf" srcId="{991E111C-E7E5-40F1-95F7-C0243FC2520B}" destId="{CE0F5DE9-E9D0-4A61-90FF-D48CDB999C99}" srcOrd="0" destOrd="0" presId="urn:microsoft.com/office/officeart/2008/layout/AscendingPictureAccentProcess"/>
    <dgm:cxn modelId="{470BAF85-AFFA-42E2-A352-13F9ECFBB835}" type="presOf" srcId="{3B231655-9083-491B-881B-E43221E6AAF3}" destId="{178E8BCA-E9A1-42A6-BE9A-17B71551D601}" srcOrd="0" destOrd="0" presId="urn:microsoft.com/office/officeart/2008/layout/AscendingPictureAccentProcess"/>
    <dgm:cxn modelId="{C07EDDA6-DC1A-4FD4-8A37-2D4CF58F15D5}" srcId="{3B231655-9083-491B-881B-E43221E6AAF3}" destId="{60CD876B-D501-4A03-A24D-FEB6A6B4078F}" srcOrd="0" destOrd="0" parTransId="{16F1CE94-4E2B-4A9C-8986-78B7E31CC6A3}" sibTransId="{844AB8BB-690C-467A-8407-523D09A62EC5}"/>
    <dgm:cxn modelId="{AFDE24D2-B013-4473-89AB-D066235478AB}" type="presOf" srcId="{CFBFE83A-9EBA-4A78-89C9-D8FAD4F6BEB9}" destId="{AA9622ED-EE03-4E62-B296-44E2C63F240D}" srcOrd="0" destOrd="0" presId="urn:microsoft.com/office/officeart/2008/layout/AscendingPictureAccentProcess"/>
    <dgm:cxn modelId="{2CC83FF1-24D7-4912-8AAC-84BF18081CE9}" type="presOf" srcId="{60CD876B-D501-4A03-A24D-FEB6A6B4078F}" destId="{35C7C9A8-7232-46E3-8489-28E66EF826E9}" srcOrd="0" destOrd="0" presId="urn:microsoft.com/office/officeart/2008/layout/AscendingPictureAccentProcess"/>
    <dgm:cxn modelId="{46AAE1F9-1A5A-4C24-8E97-1CF14CEA323B}" type="presOf" srcId="{D36D7AFD-C2B7-41E8-AADA-47FDC706109A}" destId="{C5F076F1-7B00-4DA2-B313-F341A339CCBA}" srcOrd="0" destOrd="0" presId="urn:microsoft.com/office/officeart/2008/layout/AscendingPictureAccentProcess"/>
    <dgm:cxn modelId="{AF3A5F0C-6472-4948-A215-2A7DB6418476}" type="presParOf" srcId="{178E8BCA-E9A1-42A6-BE9A-17B71551D601}" destId="{93B6CEAF-200E-44A8-96A1-AF17B7E1167E}" srcOrd="0" destOrd="0" presId="urn:microsoft.com/office/officeart/2008/layout/AscendingPictureAccentProcess"/>
    <dgm:cxn modelId="{21E82261-FC64-484E-A6E1-1318FAEFB746}" type="presParOf" srcId="{178E8BCA-E9A1-42A6-BE9A-17B71551D601}" destId="{B6AC9884-5AE9-46A8-8AF1-6F4DBB782862}" srcOrd="1" destOrd="0" presId="urn:microsoft.com/office/officeart/2008/layout/AscendingPictureAccentProcess"/>
    <dgm:cxn modelId="{1F6D56F9-5781-406F-881C-5F23D17302CE}" type="presParOf" srcId="{178E8BCA-E9A1-42A6-BE9A-17B71551D601}" destId="{136D85D1-59FB-4D62-809F-62130EDCA347}" srcOrd="2" destOrd="0" presId="urn:microsoft.com/office/officeart/2008/layout/AscendingPictureAccentProcess"/>
    <dgm:cxn modelId="{D2C6AEFF-02CC-4599-B904-DCE8939BF3DF}" type="presParOf" srcId="{178E8BCA-E9A1-42A6-BE9A-17B71551D601}" destId="{C7FF54CB-3A3E-4BA3-B8A8-DFCDDB661E7A}" srcOrd="3" destOrd="0" presId="urn:microsoft.com/office/officeart/2008/layout/AscendingPictureAccentProcess"/>
    <dgm:cxn modelId="{B526DA4B-6A8C-41CD-B3DE-7DB1AD16E77F}" type="presParOf" srcId="{178E8BCA-E9A1-42A6-BE9A-17B71551D601}" destId="{B92D4910-B2DA-47BC-9936-7AA8E34CE626}" srcOrd="4" destOrd="0" presId="urn:microsoft.com/office/officeart/2008/layout/AscendingPictureAccentProcess"/>
    <dgm:cxn modelId="{8C480CF0-76ED-4433-A661-4B59078A53EB}" type="presParOf" srcId="{178E8BCA-E9A1-42A6-BE9A-17B71551D601}" destId="{8485B2EA-FE09-44E1-BE85-B12BC28F48DB}" srcOrd="5" destOrd="0" presId="urn:microsoft.com/office/officeart/2008/layout/AscendingPictureAccentProcess"/>
    <dgm:cxn modelId="{9D8E62F9-FD93-4192-B744-85FDEF0A96C4}" type="presParOf" srcId="{178E8BCA-E9A1-42A6-BE9A-17B71551D601}" destId="{5E41D871-90AF-4E6F-B3D5-4CFB6164C9A5}" srcOrd="6" destOrd="0" presId="urn:microsoft.com/office/officeart/2008/layout/AscendingPictureAccentProcess"/>
    <dgm:cxn modelId="{9B6A05E5-E985-4111-AEB0-DED341B391F2}" type="presParOf" srcId="{178E8BCA-E9A1-42A6-BE9A-17B71551D601}" destId="{41A4FFF2-4737-45DA-AEB6-F9483EC58716}" srcOrd="7" destOrd="0" presId="urn:microsoft.com/office/officeart/2008/layout/AscendingPictureAccentProcess"/>
    <dgm:cxn modelId="{EF819510-A366-4386-90A3-59FD6556FC4B}" type="presParOf" srcId="{178E8BCA-E9A1-42A6-BE9A-17B71551D601}" destId="{34B057EB-BBA2-4AE5-B142-EAAC87675B25}" srcOrd="8" destOrd="0" presId="urn:microsoft.com/office/officeart/2008/layout/AscendingPictureAccentProcess"/>
    <dgm:cxn modelId="{4269EEEC-4FB8-4305-9504-DDA1C184BF1D}" type="presParOf" srcId="{178E8BCA-E9A1-42A6-BE9A-17B71551D601}" destId="{B00EC1B0-7044-4586-8896-CBF75999F2D8}" srcOrd="9" destOrd="0" presId="urn:microsoft.com/office/officeart/2008/layout/AscendingPictureAccentProcess"/>
    <dgm:cxn modelId="{8E642466-0679-41C6-A25F-7AFBA87CDD7E}" type="presParOf" srcId="{178E8BCA-E9A1-42A6-BE9A-17B71551D601}" destId="{F023ADC5-3E4C-4ED4-ADD2-1761ACD3EC4F}" srcOrd="10" destOrd="0" presId="urn:microsoft.com/office/officeart/2008/layout/AscendingPictureAccentProcess"/>
    <dgm:cxn modelId="{73916F1F-8986-44DB-9BA5-8F3783B62912}" type="presParOf" srcId="{178E8BCA-E9A1-42A6-BE9A-17B71551D601}" destId="{83D0D569-D43B-4103-A56D-80EB1AB269E7}" srcOrd="11" destOrd="0" presId="urn:microsoft.com/office/officeart/2008/layout/AscendingPictureAccentProcess"/>
    <dgm:cxn modelId="{08437837-29FA-4DD2-8E1B-8BEF2DA4D5D3}" type="presParOf" srcId="{178E8BCA-E9A1-42A6-BE9A-17B71551D601}" destId="{35C7C9A8-7232-46E3-8489-28E66EF826E9}" srcOrd="12" destOrd="0" presId="urn:microsoft.com/office/officeart/2008/layout/AscendingPictureAccentProcess"/>
    <dgm:cxn modelId="{A0EB11F2-9165-4B7E-8CB2-B5C5EC9672CF}" type="presParOf" srcId="{178E8BCA-E9A1-42A6-BE9A-17B71551D601}" destId="{BCFED05C-EFD3-41DC-9006-5CA0629477A1}" srcOrd="13" destOrd="0" presId="urn:microsoft.com/office/officeart/2008/layout/AscendingPictureAccentProcess"/>
    <dgm:cxn modelId="{A9586A0B-9B0D-4B08-8C98-EE8CB46792D6}" type="presParOf" srcId="{BCFED05C-EFD3-41DC-9006-5CA0629477A1}" destId="{56EFA447-B6F4-43B2-BCE4-C416094A3F23}" srcOrd="0" destOrd="0" presId="urn:microsoft.com/office/officeart/2008/layout/AscendingPictureAccentProcess"/>
    <dgm:cxn modelId="{DEC74818-2228-463B-A138-6CE105007234}" type="presParOf" srcId="{178E8BCA-E9A1-42A6-BE9A-17B71551D601}" destId="{E40BCF1D-30B5-42FC-B592-030CC4E68376}" srcOrd="14" destOrd="0" presId="urn:microsoft.com/office/officeart/2008/layout/AscendingPictureAccentProcess"/>
    <dgm:cxn modelId="{882DBC84-4C78-4D77-B22C-2339A06E8794}" type="presParOf" srcId="{178E8BCA-E9A1-42A6-BE9A-17B71551D601}" destId="{FFC6304D-848C-4192-A93C-263CC73F9051}" srcOrd="15" destOrd="0" presId="urn:microsoft.com/office/officeart/2008/layout/AscendingPictureAccentProcess"/>
    <dgm:cxn modelId="{43C39606-C348-4D7B-9094-516E88C13AF6}" type="presParOf" srcId="{FFC6304D-848C-4192-A93C-263CC73F9051}" destId="{C5F076F1-7B00-4DA2-B313-F341A339CCBA}" srcOrd="0" destOrd="0" presId="urn:microsoft.com/office/officeart/2008/layout/AscendingPictureAccentProcess"/>
    <dgm:cxn modelId="{34C57BCB-978F-4AA3-A4A2-DC7C034F6914}" type="presParOf" srcId="{178E8BCA-E9A1-42A6-BE9A-17B71551D601}" destId="{CE0F5DE9-E9D0-4A61-90FF-D48CDB999C99}" srcOrd="16" destOrd="0" presId="urn:microsoft.com/office/officeart/2008/layout/AscendingPictureAccentProcess"/>
    <dgm:cxn modelId="{939C8B9D-7195-4AC4-82B1-30541F7D35C0}" type="presParOf" srcId="{178E8BCA-E9A1-42A6-BE9A-17B71551D601}" destId="{C75EC311-FC49-4478-BDCF-5ECF48B48B71}" srcOrd="17" destOrd="0" presId="urn:microsoft.com/office/officeart/2008/layout/AscendingPictureAccentProcess"/>
    <dgm:cxn modelId="{C2CF5F88-FCEF-48A3-A007-66BAA8FFAB28}" type="presParOf" srcId="{C75EC311-FC49-4478-BDCF-5ECF48B48B71}" destId="{AA9622ED-EE03-4E62-B296-44E2C63F240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F91D49-AF89-48F2-B3D1-8759D5418556}" type="doc">
      <dgm:prSet loTypeId="urn:microsoft.com/office/officeart/2005/8/layout/p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2091EBC-FFAD-4553-9D24-8FF19B252704}">
      <dgm:prSet phldrT="[Текст]"/>
      <dgm:spPr/>
      <dgm:t>
        <a:bodyPr/>
        <a:lstStyle/>
        <a:p>
          <a:r>
            <a:rPr lang="ru-RU" dirty="0" err="1"/>
            <a:t>Литератруно-музыкальая</a:t>
          </a:r>
          <a:r>
            <a:rPr lang="ru-RU" dirty="0"/>
            <a:t> композиция «Я говорю с тобой, из Ленинграда»</a:t>
          </a:r>
        </a:p>
      </dgm:t>
    </dgm:pt>
    <dgm:pt modelId="{634B3EC7-AD1F-4A15-AE82-D51662A2F7A1}" type="parTrans" cxnId="{F299ADC6-8FA8-4C04-AA8F-1B8136A9B302}">
      <dgm:prSet/>
      <dgm:spPr/>
      <dgm:t>
        <a:bodyPr/>
        <a:lstStyle/>
        <a:p>
          <a:endParaRPr lang="ru-RU"/>
        </a:p>
      </dgm:t>
    </dgm:pt>
    <dgm:pt modelId="{D18621E8-B2E6-4EB2-9C8D-E62E6A2FB749}" type="sibTrans" cxnId="{F299ADC6-8FA8-4C04-AA8F-1B8136A9B302}">
      <dgm:prSet/>
      <dgm:spPr/>
      <dgm:t>
        <a:bodyPr/>
        <a:lstStyle/>
        <a:p>
          <a:endParaRPr lang="ru-RU"/>
        </a:p>
      </dgm:t>
    </dgm:pt>
    <dgm:pt modelId="{0D6B98CD-8590-422D-9E33-82E28E863880}">
      <dgm:prSet phldrT="[Текст]"/>
      <dgm:spPr/>
      <dgm:t>
        <a:bodyPr/>
        <a:lstStyle/>
        <a:p>
          <a:r>
            <a:rPr lang="ru-RU" dirty="0"/>
            <a:t>Масленичное гуляние «Хозяюшка Масленица»</a:t>
          </a:r>
        </a:p>
      </dgm:t>
    </dgm:pt>
    <dgm:pt modelId="{6629C4D8-E2A5-4C6F-902F-A6A8C4115BDE}" type="parTrans" cxnId="{61211EDE-DDA1-48F9-9392-E3CCB098365F}">
      <dgm:prSet/>
      <dgm:spPr/>
      <dgm:t>
        <a:bodyPr/>
        <a:lstStyle/>
        <a:p>
          <a:endParaRPr lang="ru-RU"/>
        </a:p>
      </dgm:t>
    </dgm:pt>
    <dgm:pt modelId="{BB7858F7-E6F7-41ED-AF32-A2E0D1090C51}" type="sibTrans" cxnId="{61211EDE-DDA1-48F9-9392-E3CCB098365F}">
      <dgm:prSet/>
      <dgm:spPr/>
      <dgm:t>
        <a:bodyPr/>
        <a:lstStyle/>
        <a:p>
          <a:endParaRPr lang="ru-RU"/>
        </a:p>
      </dgm:t>
    </dgm:pt>
    <dgm:pt modelId="{742CAA38-292F-40DA-BE19-22CD6360BBFD}">
      <dgm:prSet phldrT="[Текст]"/>
      <dgm:spPr/>
      <dgm:t>
        <a:bodyPr/>
        <a:lstStyle/>
        <a:p>
          <a:r>
            <a:rPr lang="ru-RU" dirty="0"/>
            <a:t>Театральный фестиваль «В гостях у Мельпомены»</a:t>
          </a:r>
        </a:p>
      </dgm:t>
    </dgm:pt>
    <dgm:pt modelId="{5D3DAB58-38A9-4FF5-AC1F-2677421822C7}" type="parTrans" cxnId="{221D75E5-7E8B-461B-BC2A-345EE311723F}">
      <dgm:prSet/>
      <dgm:spPr/>
      <dgm:t>
        <a:bodyPr/>
        <a:lstStyle/>
        <a:p>
          <a:endParaRPr lang="ru-RU"/>
        </a:p>
      </dgm:t>
    </dgm:pt>
    <dgm:pt modelId="{27D24E98-C956-4A1C-84BB-9298675AB1ED}" type="sibTrans" cxnId="{221D75E5-7E8B-461B-BC2A-345EE311723F}">
      <dgm:prSet/>
      <dgm:spPr/>
      <dgm:t>
        <a:bodyPr/>
        <a:lstStyle/>
        <a:p>
          <a:endParaRPr lang="ru-RU"/>
        </a:p>
      </dgm:t>
    </dgm:pt>
    <dgm:pt modelId="{A9C96622-8910-4C6B-A262-9048050FCC0D}">
      <dgm:prSet phldrT="[Текст]"/>
      <dgm:spPr/>
      <dgm:t>
        <a:bodyPr/>
        <a:lstStyle/>
        <a:p>
          <a:r>
            <a:rPr lang="ru-RU" dirty="0"/>
            <a:t>Фестиваль военно-патриотической песни </a:t>
          </a:r>
        </a:p>
      </dgm:t>
    </dgm:pt>
    <dgm:pt modelId="{BB25B5B2-FD93-4016-9384-6003B447A467}" type="parTrans" cxnId="{A22CCFD5-F322-49D2-83C0-0C4B12056362}">
      <dgm:prSet/>
      <dgm:spPr/>
      <dgm:t>
        <a:bodyPr/>
        <a:lstStyle/>
        <a:p>
          <a:endParaRPr lang="ru-RU"/>
        </a:p>
      </dgm:t>
    </dgm:pt>
    <dgm:pt modelId="{FF507FFB-819C-47A6-9CB9-F3519BA54CF2}" type="sibTrans" cxnId="{A22CCFD5-F322-49D2-83C0-0C4B12056362}">
      <dgm:prSet/>
      <dgm:spPr/>
      <dgm:t>
        <a:bodyPr/>
        <a:lstStyle/>
        <a:p>
          <a:endParaRPr lang="ru-RU"/>
        </a:p>
      </dgm:t>
    </dgm:pt>
    <dgm:pt modelId="{2B7C8D53-B383-4280-8BF1-D79DFA3CBD7A}" type="pres">
      <dgm:prSet presAssocID="{9BF91D49-AF89-48F2-B3D1-8759D5418556}" presName="Name0" presStyleCnt="0">
        <dgm:presLayoutVars>
          <dgm:dir/>
          <dgm:resizeHandles val="exact"/>
        </dgm:presLayoutVars>
      </dgm:prSet>
      <dgm:spPr/>
    </dgm:pt>
    <dgm:pt modelId="{1C1B4152-01A4-4208-BB8E-8D8D1B1DE205}" type="pres">
      <dgm:prSet presAssocID="{F2091EBC-FFAD-4553-9D24-8FF19B252704}" presName="compNode" presStyleCnt="0"/>
      <dgm:spPr/>
    </dgm:pt>
    <dgm:pt modelId="{941D2456-C8A5-481F-8AB1-20ACD8AEFBB3}" type="pres">
      <dgm:prSet presAssocID="{F2091EBC-FFAD-4553-9D24-8FF19B252704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F5418C9-4FF4-43D2-98B1-D0E121FBE290}" type="pres">
      <dgm:prSet presAssocID="{F2091EBC-FFAD-4553-9D24-8FF19B252704}" presName="textRect" presStyleLbl="revTx" presStyleIdx="0" presStyleCnt="4">
        <dgm:presLayoutVars>
          <dgm:bulletEnabled val="1"/>
        </dgm:presLayoutVars>
      </dgm:prSet>
      <dgm:spPr/>
    </dgm:pt>
    <dgm:pt modelId="{5D5256E2-7F23-4380-9E42-6272BBE5482F}" type="pres">
      <dgm:prSet presAssocID="{D18621E8-B2E6-4EB2-9C8D-E62E6A2FB749}" presName="sibTrans" presStyleLbl="sibTrans2D1" presStyleIdx="0" presStyleCnt="0"/>
      <dgm:spPr/>
    </dgm:pt>
    <dgm:pt modelId="{AEAE2C49-372A-4EC2-A171-361A00C64D5C}" type="pres">
      <dgm:prSet presAssocID="{0D6B98CD-8590-422D-9E33-82E28E863880}" presName="compNode" presStyleCnt="0"/>
      <dgm:spPr/>
    </dgm:pt>
    <dgm:pt modelId="{C79184F5-6388-4CDA-982F-6D843D980D27}" type="pres">
      <dgm:prSet presAssocID="{0D6B98CD-8590-422D-9E33-82E28E863880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B772CEE-D62A-4E05-B8F0-83F85B934248}" type="pres">
      <dgm:prSet presAssocID="{0D6B98CD-8590-422D-9E33-82E28E863880}" presName="textRect" presStyleLbl="revTx" presStyleIdx="1" presStyleCnt="4">
        <dgm:presLayoutVars>
          <dgm:bulletEnabled val="1"/>
        </dgm:presLayoutVars>
      </dgm:prSet>
      <dgm:spPr/>
    </dgm:pt>
    <dgm:pt modelId="{156AA336-9FC7-4871-881A-CBFC936C5C39}" type="pres">
      <dgm:prSet presAssocID="{BB7858F7-E6F7-41ED-AF32-A2E0D1090C51}" presName="sibTrans" presStyleLbl="sibTrans2D1" presStyleIdx="0" presStyleCnt="0"/>
      <dgm:spPr/>
    </dgm:pt>
    <dgm:pt modelId="{77E25DF9-0C1C-49DF-A4CE-7F2B6CF58BB2}" type="pres">
      <dgm:prSet presAssocID="{742CAA38-292F-40DA-BE19-22CD6360BBFD}" presName="compNode" presStyleCnt="0"/>
      <dgm:spPr/>
    </dgm:pt>
    <dgm:pt modelId="{AFAAC977-CDDB-4EF5-A88F-7B29D0180C62}" type="pres">
      <dgm:prSet presAssocID="{742CAA38-292F-40DA-BE19-22CD6360BBFD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CAE05E0-BB22-4DFF-B0F5-28AEF71AE31C}" type="pres">
      <dgm:prSet presAssocID="{742CAA38-292F-40DA-BE19-22CD6360BBFD}" presName="textRect" presStyleLbl="revTx" presStyleIdx="2" presStyleCnt="4">
        <dgm:presLayoutVars>
          <dgm:bulletEnabled val="1"/>
        </dgm:presLayoutVars>
      </dgm:prSet>
      <dgm:spPr/>
    </dgm:pt>
    <dgm:pt modelId="{2E150BE6-DADF-4EF6-8230-D3F98AE1D8BD}" type="pres">
      <dgm:prSet presAssocID="{27D24E98-C956-4A1C-84BB-9298675AB1ED}" presName="sibTrans" presStyleLbl="sibTrans2D1" presStyleIdx="0" presStyleCnt="0"/>
      <dgm:spPr/>
    </dgm:pt>
    <dgm:pt modelId="{D0ED6708-6147-4B45-8B77-12E32DF541EE}" type="pres">
      <dgm:prSet presAssocID="{A9C96622-8910-4C6B-A262-9048050FCC0D}" presName="compNode" presStyleCnt="0"/>
      <dgm:spPr/>
    </dgm:pt>
    <dgm:pt modelId="{5826574B-A2ED-4FC4-BBE0-D69FCC810AF4}" type="pres">
      <dgm:prSet presAssocID="{A9C96622-8910-4C6B-A262-9048050FCC0D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E1E0AFB-3EEB-46F3-A2B3-D6CE812D5459}" type="pres">
      <dgm:prSet presAssocID="{A9C96622-8910-4C6B-A262-9048050FCC0D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E7502620-9A4A-4218-B120-988A3441F9BB}" type="presOf" srcId="{742CAA38-292F-40DA-BE19-22CD6360BBFD}" destId="{2CAE05E0-BB22-4DFF-B0F5-28AEF71AE31C}" srcOrd="0" destOrd="0" presId="urn:microsoft.com/office/officeart/2005/8/layout/pList1"/>
    <dgm:cxn modelId="{DC62103E-F9B5-4B61-810E-16B91E112E87}" type="presOf" srcId="{A9C96622-8910-4C6B-A262-9048050FCC0D}" destId="{6E1E0AFB-3EEB-46F3-A2B3-D6CE812D5459}" srcOrd="0" destOrd="0" presId="urn:microsoft.com/office/officeart/2005/8/layout/pList1"/>
    <dgm:cxn modelId="{398EF664-2ED0-4662-803C-BE424948651B}" type="presOf" srcId="{F2091EBC-FFAD-4553-9D24-8FF19B252704}" destId="{4F5418C9-4FF4-43D2-98B1-D0E121FBE290}" srcOrd="0" destOrd="0" presId="urn:microsoft.com/office/officeart/2005/8/layout/pList1"/>
    <dgm:cxn modelId="{CA30F06E-20C4-4913-B064-61A1C8C0016C}" type="presOf" srcId="{0D6B98CD-8590-422D-9E33-82E28E863880}" destId="{DB772CEE-D62A-4E05-B8F0-83F85B934248}" srcOrd="0" destOrd="0" presId="urn:microsoft.com/office/officeart/2005/8/layout/pList1"/>
    <dgm:cxn modelId="{61D99D91-B800-4C2F-984E-66A0C150668E}" type="presOf" srcId="{9BF91D49-AF89-48F2-B3D1-8759D5418556}" destId="{2B7C8D53-B383-4280-8BF1-D79DFA3CBD7A}" srcOrd="0" destOrd="0" presId="urn:microsoft.com/office/officeart/2005/8/layout/pList1"/>
    <dgm:cxn modelId="{58F741C0-3451-452E-9427-552561BAE9E3}" type="presOf" srcId="{D18621E8-B2E6-4EB2-9C8D-E62E6A2FB749}" destId="{5D5256E2-7F23-4380-9E42-6272BBE5482F}" srcOrd="0" destOrd="0" presId="urn:microsoft.com/office/officeart/2005/8/layout/pList1"/>
    <dgm:cxn modelId="{F299ADC6-8FA8-4C04-AA8F-1B8136A9B302}" srcId="{9BF91D49-AF89-48F2-B3D1-8759D5418556}" destId="{F2091EBC-FFAD-4553-9D24-8FF19B252704}" srcOrd="0" destOrd="0" parTransId="{634B3EC7-AD1F-4A15-AE82-D51662A2F7A1}" sibTransId="{D18621E8-B2E6-4EB2-9C8D-E62E6A2FB749}"/>
    <dgm:cxn modelId="{E45545D5-F1CA-44B1-A5A5-CCF3C9DF98FE}" type="presOf" srcId="{BB7858F7-E6F7-41ED-AF32-A2E0D1090C51}" destId="{156AA336-9FC7-4871-881A-CBFC936C5C39}" srcOrd="0" destOrd="0" presId="urn:microsoft.com/office/officeart/2005/8/layout/pList1"/>
    <dgm:cxn modelId="{A22CCFD5-F322-49D2-83C0-0C4B12056362}" srcId="{9BF91D49-AF89-48F2-B3D1-8759D5418556}" destId="{A9C96622-8910-4C6B-A262-9048050FCC0D}" srcOrd="3" destOrd="0" parTransId="{BB25B5B2-FD93-4016-9384-6003B447A467}" sibTransId="{FF507FFB-819C-47A6-9CB9-F3519BA54CF2}"/>
    <dgm:cxn modelId="{61211EDE-DDA1-48F9-9392-E3CCB098365F}" srcId="{9BF91D49-AF89-48F2-B3D1-8759D5418556}" destId="{0D6B98CD-8590-422D-9E33-82E28E863880}" srcOrd="1" destOrd="0" parTransId="{6629C4D8-E2A5-4C6F-902F-A6A8C4115BDE}" sibTransId="{BB7858F7-E6F7-41ED-AF32-A2E0D1090C51}"/>
    <dgm:cxn modelId="{221D75E5-7E8B-461B-BC2A-345EE311723F}" srcId="{9BF91D49-AF89-48F2-B3D1-8759D5418556}" destId="{742CAA38-292F-40DA-BE19-22CD6360BBFD}" srcOrd="2" destOrd="0" parTransId="{5D3DAB58-38A9-4FF5-AC1F-2677421822C7}" sibTransId="{27D24E98-C956-4A1C-84BB-9298675AB1ED}"/>
    <dgm:cxn modelId="{1632E4FD-95C8-45F1-9C98-1297AB9E2776}" type="presOf" srcId="{27D24E98-C956-4A1C-84BB-9298675AB1ED}" destId="{2E150BE6-DADF-4EF6-8230-D3F98AE1D8BD}" srcOrd="0" destOrd="0" presId="urn:microsoft.com/office/officeart/2005/8/layout/pList1"/>
    <dgm:cxn modelId="{E1CCC7AC-86E4-43AD-98D8-2A05C39AB8C1}" type="presParOf" srcId="{2B7C8D53-B383-4280-8BF1-D79DFA3CBD7A}" destId="{1C1B4152-01A4-4208-BB8E-8D8D1B1DE205}" srcOrd="0" destOrd="0" presId="urn:microsoft.com/office/officeart/2005/8/layout/pList1"/>
    <dgm:cxn modelId="{576A8E79-53D5-4497-AED9-7C122962F33E}" type="presParOf" srcId="{1C1B4152-01A4-4208-BB8E-8D8D1B1DE205}" destId="{941D2456-C8A5-481F-8AB1-20ACD8AEFBB3}" srcOrd="0" destOrd="0" presId="urn:microsoft.com/office/officeart/2005/8/layout/pList1"/>
    <dgm:cxn modelId="{9916279A-D6E3-4385-AA3A-36F1051A00FD}" type="presParOf" srcId="{1C1B4152-01A4-4208-BB8E-8D8D1B1DE205}" destId="{4F5418C9-4FF4-43D2-98B1-D0E121FBE290}" srcOrd="1" destOrd="0" presId="urn:microsoft.com/office/officeart/2005/8/layout/pList1"/>
    <dgm:cxn modelId="{3F4702DC-3304-47BC-85CD-F14F49532059}" type="presParOf" srcId="{2B7C8D53-B383-4280-8BF1-D79DFA3CBD7A}" destId="{5D5256E2-7F23-4380-9E42-6272BBE5482F}" srcOrd="1" destOrd="0" presId="urn:microsoft.com/office/officeart/2005/8/layout/pList1"/>
    <dgm:cxn modelId="{618B606E-A87E-4813-810A-7B9D558100B3}" type="presParOf" srcId="{2B7C8D53-B383-4280-8BF1-D79DFA3CBD7A}" destId="{AEAE2C49-372A-4EC2-A171-361A00C64D5C}" srcOrd="2" destOrd="0" presId="urn:microsoft.com/office/officeart/2005/8/layout/pList1"/>
    <dgm:cxn modelId="{218E5C91-90F3-4714-91A7-1368F2CB746B}" type="presParOf" srcId="{AEAE2C49-372A-4EC2-A171-361A00C64D5C}" destId="{C79184F5-6388-4CDA-982F-6D843D980D27}" srcOrd="0" destOrd="0" presId="urn:microsoft.com/office/officeart/2005/8/layout/pList1"/>
    <dgm:cxn modelId="{840418F0-CEEE-4B0D-BF52-00A810FC1788}" type="presParOf" srcId="{AEAE2C49-372A-4EC2-A171-361A00C64D5C}" destId="{DB772CEE-D62A-4E05-B8F0-83F85B934248}" srcOrd="1" destOrd="0" presId="urn:microsoft.com/office/officeart/2005/8/layout/pList1"/>
    <dgm:cxn modelId="{7C3C2362-61C6-4D68-8FFC-6A6FCDDA0D2D}" type="presParOf" srcId="{2B7C8D53-B383-4280-8BF1-D79DFA3CBD7A}" destId="{156AA336-9FC7-4871-881A-CBFC936C5C39}" srcOrd="3" destOrd="0" presId="urn:microsoft.com/office/officeart/2005/8/layout/pList1"/>
    <dgm:cxn modelId="{0DA2EB13-19C3-4229-854B-8E4E432B1887}" type="presParOf" srcId="{2B7C8D53-B383-4280-8BF1-D79DFA3CBD7A}" destId="{77E25DF9-0C1C-49DF-A4CE-7F2B6CF58BB2}" srcOrd="4" destOrd="0" presId="urn:microsoft.com/office/officeart/2005/8/layout/pList1"/>
    <dgm:cxn modelId="{5DD84A37-366E-4D11-ADD8-503845FAF2DA}" type="presParOf" srcId="{77E25DF9-0C1C-49DF-A4CE-7F2B6CF58BB2}" destId="{AFAAC977-CDDB-4EF5-A88F-7B29D0180C62}" srcOrd="0" destOrd="0" presId="urn:microsoft.com/office/officeart/2005/8/layout/pList1"/>
    <dgm:cxn modelId="{B590E08C-CD06-4B0E-BE3B-65B43AB104E7}" type="presParOf" srcId="{77E25DF9-0C1C-49DF-A4CE-7F2B6CF58BB2}" destId="{2CAE05E0-BB22-4DFF-B0F5-28AEF71AE31C}" srcOrd="1" destOrd="0" presId="urn:microsoft.com/office/officeart/2005/8/layout/pList1"/>
    <dgm:cxn modelId="{E0ED1FA9-8AEE-4F08-B3EE-ED1FF59465AC}" type="presParOf" srcId="{2B7C8D53-B383-4280-8BF1-D79DFA3CBD7A}" destId="{2E150BE6-DADF-4EF6-8230-D3F98AE1D8BD}" srcOrd="5" destOrd="0" presId="urn:microsoft.com/office/officeart/2005/8/layout/pList1"/>
    <dgm:cxn modelId="{C806BF4B-EE8A-45E5-A0B7-C1EDB37F73FA}" type="presParOf" srcId="{2B7C8D53-B383-4280-8BF1-D79DFA3CBD7A}" destId="{D0ED6708-6147-4B45-8B77-12E32DF541EE}" srcOrd="6" destOrd="0" presId="urn:microsoft.com/office/officeart/2005/8/layout/pList1"/>
    <dgm:cxn modelId="{EE3580A5-42C6-48E8-B3AE-0854C01A6F98}" type="presParOf" srcId="{D0ED6708-6147-4B45-8B77-12E32DF541EE}" destId="{5826574B-A2ED-4FC4-BBE0-D69FCC810AF4}" srcOrd="0" destOrd="0" presId="urn:microsoft.com/office/officeart/2005/8/layout/pList1"/>
    <dgm:cxn modelId="{B2E447EF-2837-4351-BE01-AED290BBF439}" type="presParOf" srcId="{D0ED6708-6147-4B45-8B77-12E32DF541EE}" destId="{6E1E0AFB-3EEB-46F3-A2B3-D6CE812D545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FB5FE0-8BF2-40BA-917E-8ED3C7B5ED3E}" type="doc">
      <dgm:prSet loTypeId="urn:microsoft.com/office/officeart/2005/8/layout/p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6C3B5F-F53E-4700-9B92-E74D7F1229B1}">
      <dgm:prSet phldrT="[Текст]"/>
      <dgm:spPr/>
      <dgm:t>
        <a:bodyPr/>
        <a:lstStyle/>
        <a:p>
          <a:r>
            <a:rPr lang="ru-RU" dirty="0"/>
            <a:t>Фестиваль детского творчества «Радужные нотки»</a:t>
          </a:r>
        </a:p>
      </dgm:t>
    </dgm:pt>
    <dgm:pt modelId="{DCE233C1-1CB6-4CA0-9827-BB50BDB9E079}" type="parTrans" cxnId="{FD551076-10B9-4A5C-9820-91228156C8E5}">
      <dgm:prSet/>
      <dgm:spPr/>
      <dgm:t>
        <a:bodyPr/>
        <a:lstStyle/>
        <a:p>
          <a:endParaRPr lang="ru-RU"/>
        </a:p>
      </dgm:t>
    </dgm:pt>
    <dgm:pt modelId="{36D889CB-4428-44EA-B987-4F15CDE6D275}" type="sibTrans" cxnId="{FD551076-10B9-4A5C-9820-91228156C8E5}">
      <dgm:prSet/>
      <dgm:spPr/>
      <dgm:t>
        <a:bodyPr/>
        <a:lstStyle/>
        <a:p>
          <a:endParaRPr lang="ru-RU"/>
        </a:p>
      </dgm:t>
    </dgm:pt>
    <dgm:pt modelId="{8453D3FE-AC48-45EE-B357-BF913A7BA72F}">
      <dgm:prSet phldrT="[Текст]"/>
      <dgm:spPr/>
      <dgm:t>
        <a:bodyPr/>
        <a:lstStyle/>
        <a:p>
          <a:r>
            <a:rPr lang="ru-RU" dirty="0"/>
            <a:t>Праздник детства «Ура, гуляет детвора!»</a:t>
          </a:r>
        </a:p>
      </dgm:t>
    </dgm:pt>
    <dgm:pt modelId="{6DA7EC86-1146-4585-A95F-BECC29B1990A}" type="parTrans" cxnId="{7C5C3318-9EB3-4ED7-813E-DF312DFEAB79}">
      <dgm:prSet/>
      <dgm:spPr/>
      <dgm:t>
        <a:bodyPr/>
        <a:lstStyle/>
        <a:p>
          <a:endParaRPr lang="ru-RU"/>
        </a:p>
      </dgm:t>
    </dgm:pt>
    <dgm:pt modelId="{DF192046-1F95-41C7-9F3E-5D29F9190E1B}" type="sibTrans" cxnId="{7C5C3318-9EB3-4ED7-813E-DF312DFEAB79}">
      <dgm:prSet/>
      <dgm:spPr/>
      <dgm:t>
        <a:bodyPr/>
        <a:lstStyle/>
        <a:p>
          <a:endParaRPr lang="ru-RU"/>
        </a:p>
      </dgm:t>
    </dgm:pt>
    <dgm:pt modelId="{F9D3376D-0B84-4635-BAB2-39177BA85AFF}">
      <dgm:prSet phldrT="[Текст]"/>
      <dgm:spPr/>
      <dgm:t>
        <a:bodyPr/>
        <a:lstStyle/>
        <a:p>
          <a:r>
            <a:rPr lang="ru-RU" dirty="0"/>
            <a:t>Праздник первого звонка «Звенит звонок весёлый!»</a:t>
          </a:r>
        </a:p>
      </dgm:t>
    </dgm:pt>
    <dgm:pt modelId="{DA11A29A-7971-44B6-B4A8-8ECB7748E5B6}" type="parTrans" cxnId="{D4D27972-3225-4FB9-986D-C3396A6A4D51}">
      <dgm:prSet/>
      <dgm:spPr/>
      <dgm:t>
        <a:bodyPr/>
        <a:lstStyle/>
        <a:p>
          <a:endParaRPr lang="ru-RU"/>
        </a:p>
      </dgm:t>
    </dgm:pt>
    <dgm:pt modelId="{14CF32AC-3F6D-4CF4-81EA-28C439642AD9}" type="sibTrans" cxnId="{D4D27972-3225-4FB9-986D-C3396A6A4D51}">
      <dgm:prSet/>
      <dgm:spPr/>
      <dgm:t>
        <a:bodyPr/>
        <a:lstStyle/>
        <a:p>
          <a:endParaRPr lang="ru-RU"/>
        </a:p>
      </dgm:t>
    </dgm:pt>
    <dgm:pt modelId="{2251641A-891E-49C3-9954-92AE7D2B4238}">
      <dgm:prSet phldrT="[Текст]"/>
      <dgm:spPr/>
      <dgm:t>
        <a:bodyPr/>
        <a:lstStyle/>
        <a:p>
          <a:r>
            <a:rPr lang="ru-RU" dirty="0"/>
            <a:t>Праздник села «Русская околица»</a:t>
          </a:r>
        </a:p>
      </dgm:t>
    </dgm:pt>
    <dgm:pt modelId="{9ADFD175-EF01-42D6-8CC0-08787BF44C66}" type="parTrans" cxnId="{2A086C03-5FE1-46D2-B341-8D579263DD2C}">
      <dgm:prSet/>
      <dgm:spPr/>
      <dgm:t>
        <a:bodyPr/>
        <a:lstStyle/>
        <a:p>
          <a:endParaRPr lang="ru-RU"/>
        </a:p>
      </dgm:t>
    </dgm:pt>
    <dgm:pt modelId="{38B1366D-6111-4103-8726-879F7C72A6FD}" type="sibTrans" cxnId="{2A086C03-5FE1-46D2-B341-8D579263DD2C}">
      <dgm:prSet/>
      <dgm:spPr/>
      <dgm:t>
        <a:bodyPr/>
        <a:lstStyle/>
        <a:p>
          <a:endParaRPr lang="ru-RU"/>
        </a:p>
      </dgm:t>
    </dgm:pt>
    <dgm:pt modelId="{94C10D4F-6F6E-45EF-A6CF-1E2844513601}" type="pres">
      <dgm:prSet presAssocID="{03FB5FE0-8BF2-40BA-917E-8ED3C7B5ED3E}" presName="Name0" presStyleCnt="0">
        <dgm:presLayoutVars>
          <dgm:dir/>
          <dgm:resizeHandles val="exact"/>
        </dgm:presLayoutVars>
      </dgm:prSet>
      <dgm:spPr/>
    </dgm:pt>
    <dgm:pt modelId="{4F4E3285-5818-4DCF-BF72-2799B526E6BA}" type="pres">
      <dgm:prSet presAssocID="{A66C3B5F-F53E-4700-9B92-E74D7F1229B1}" presName="compNode" presStyleCnt="0"/>
      <dgm:spPr/>
    </dgm:pt>
    <dgm:pt modelId="{13EFDC2C-67A2-4279-A67A-25904DE4F461}" type="pres">
      <dgm:prSet presAssocID="{A66C3B5F-F53E-4700-9B92-E74D7F1229B1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36F71A7B-3EF6-420E-862C-7C9DCF253A7C}" type="pres">
      <dgm:prSet presAssocID="{A66C3B5F-F53E-4700-9B92-E74D7F1229B1}" presName="textRect" presStyleLbl="revTx" presStyleIdx="0" presStyleCnt="4">
        <dgm:presLayoutVars>
          <dgm:bulletEnabled val="1"/>
        </dgm:presLayoutVars>
      </dgm:prSet>
      <dgm:spPr/>
    </dgm:pt>
    <dgm:pt modelId="{A9971AFC-859A-4357-9B2A-0A12F8A5B127}" type="pres">
      <dgm:prSet presAssocID="{36D889CB-4428-44EA-B987-4F15CDE6D275}" presName="sibTrans" presStyleLbl="sibTrans2D1" presStyleIdx="0" presStyleCnt="0"/>
      <dgm:spPr/>
    </dgm:pt>
    <dgm:pt modelId="{683AF4F9-D45A-45D9-938B-244356593665}" type="pres">
      <dgm:prSet presAssocID="{8453D3FE-AC48-45EE-B357-BF913A7BA72F}" presName="compNode" presStyleCnt="0"/>
      <dgm:spPr/>
    </dgm:pt>
    <dgm:pt modelId="{C39E21B7-EA32-42C1-A0C8-C26B4CB60B25}" type="pres">
      <dgm:prSet presAssocID="{8453D3FE-AC48-45EE-B357-BF913A7BA72F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EBF325A1-0DC8-41B2-828D-EBA716AE5911}" type="pres">
      <dgm:prSet presAssocID="{8453D3FE-AC48-45EE-B357-BF913A7BA72F}" presName="textRect" presStyleLbl="revTx" presStyleIdx="1" presStyleCnt="4">
        <dgm:presLayoutVars>
          <dgm:bulletEnabled val="1"/>
        </dgm:presLayoutVars>
      </dgm:prSet>
      <dgm:spPr/>
    </dgm:pt>
    <dgm:pt modelId="{4F782D7F-FA4A-4049-929C-CEAFF297CFF5}" type="pres">
      <dgm:prSet presAssocID="{DF192046-1F95-41C7-9F3E-5D29F9190E1B}" presName="sibTrans" presStyleLbl="sibTrans2D1" presStyleIdx="0" presStyleCnt="0"/>
      <dgm:spPr/>
    </dgm:pt>
    <dgm:pt modelId="{4E8A2307-BCD2-4BA3-AA55-180626C2EC93}" type="pres">
      <dgm:prSet presAssocID="{F9D3376D-0B84-4635-BAB2-39177BA85AFF}" presName="compNode" presStyleCnt="0"/>
      <dgm:spPr/>
    </dgm:pt>
    <dgm:pt modelId="{B6B45AF8-151E-4092-9E3A-511AAF42E7A4}" type="pres">
      <dgm:prSet presAssocID="{F9D3376D-0B84-4635-BAB2-39177BA85AFF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B3A96FB-F405-48CC-B082-46E175A42E38}" type="pres">
      <dgm:prSet presAssocID="{F9D3376D-0B84-4635-BAB2-39177BA85AFF}" presName="textRect" presStyleLbl="revTx" presStyleIdx="2" presStyleCnt="4">
        <dgm:presLayoutVars>
          <dgm:bulletEnabled val="1"/>
        </dgm:presLayoutVars>
      </dgm:prSet>
      <dgm:spPr/>
    </dgm:pt>
    <dgm:pt modelId="{EDADC2CB-3DD4-47B5-ADAA-3850940DCC5D}" type="pres">
      <dgm:prSet presAssocID="{14CF32AC-3F6D-4CF4-81EA-28C439642AD9}" presName="sibTrans" presStyleLbl="sibTrans2D1" presStyleIdx="0" presStyleCnt="0"/>
      <dgm:spPr/>
    </dgm:pt>
    <dgm:pt modelId="{353E7D24-75EB-4C91-9A9D-F75FFA0AE7CA}" type="pres">
      <dgm:prSet presAssocID="{2251641A-891E-49C3-9954-92AE7D2B4238}" presName="compNode" presStyleCnt="0"/>
      <dgm:spPr/>
    </dgm:pt>
    <dgm:pt modelId="{CB85600E-E02A-4BDE-ABDA-0074F0AB112F}" type="pres">
      <dgm:prSet presAssocID="{2251641A-891E-49C3-9954-92AE7D2B4238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995AF63-9CBD-4FDF-8BC2-923B99C4D3D0}" type="pres">
      <dgm:prSet presAssocID="{2251641A-891E-49C3-9954-92AE7D2B4238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2A086C03-5FE1-46D2-B341-8D579263DD2C}" srcId="{03FB5FE0-8BF2-40BA-917E-8ED3C7B5ED3E}" destId="{2251641A-891E-49C3-9954-92AE7D2B4238}" srcOrd="3" destOrd="0" parTransId="{9ADFD175-EF01-42D6-8CC0-08787BF44C66}" sibTransId="{38B1366D-6111-4103-8726-879F7C72A6FD}"/>
    <dgm:cxn modelId="{26886014-F8EC-4510-AB1F-E08F28F67FE6}" type="presOf" srcId="{14CF32AC-3F6D-4CF4-81EA-28C439642AD9}" destId="{EDADC2CB-3DD4-47B5-ADAA-3850940DCC5D}" srcOrd="0" destOrd="0" presId="urn:microsoft.com/office/officeart/2005/8/layout/pList1"/>
    <dgm:cxn modelId="{7C5C3318-9EB3-4ED7-813E-DF312DFEAB79}" srcId="{03FB5FE0-8BF2-40BA-917E-8ED3C7B5ED3E}" destId="{8453D3FE-AC48-45EE-B357-BF913A7BA72F}" srcOrd="1" destOrd="0" parTransId="{6DA7EC86-1146-4585-A95F-BECC29B1990A}" sibTransId="{DF192046-1F95-41C7-9F3E-5D29F9190E1B}"/>
    <dgm:cxn modelId="{5F9A7032-5BCF-45B3-A4E5-4D8EF339A660}" type="presOf" srcId="{F9D3376D-0B84-4635-BAB2-39177BA85AFF}" destId="{9B3A96FB-F405-48CC-B082-46E175A42E38}" srcOrd="0" destOrd="0" presId="urn:microsoft.com/office/officeart/2005/8/layout/pList1"/>
    <dgm:cxn modelId="{EFDA5765-E110-433F-8F63-8EF32342F0BE}" type="presOf" srcId="{A66C3B5F-F53E-4700-9B92-E74D7F1229B1}" destId="{36F71A7B-3EF6-420E-862C-7C9DCF253A7C}" srcOrd="0" destOrd="0" presId="urn:microsoft.com/office/officeart/2005/8/layout/pList1"/>
    <dgm:cxn modelId="{D4D27972-3225-4FB9-986D-C3396A6A4D51}" srcId="{03FB5FE0-8BF2-40BA-917E-8ED3C7B5ED3E}" destId="{F9D3376D-0B84-4635-BAB2-39177BA85AFF}" srcOrd="2" destOrd="0" parTransId="{DA11A29A-7971-44B6-B4A8-8ECB7748E5B6}" sibTransId="{14CF32AC-3F6D-4CF4-81EA-28C439642AD9}"/>
    <dgm:cxn modelId="{FD551076-10B9-4A5C-9820-91228156C8E5}" srcId="{03FB5FE0-8BF2-40BA-917E-8ED3C7B5ED3E}" destId="{A66C3B5F-F53E-4700-9B92-E74D7F1229B1}" srcOrd="0" destOrd="0" parTransId="{DCE233C1-1CB6-4CA0-9827-BB50BDB9E079}" sibTransId="{36D889CB-4428-44EA-B987-4F15CDE6D275}"/>
    <dgm:cxn modelId="{98C2CF56-1FAC-4306-A576-5B3C119500B3}" type="presOf" srcId="{8453D3FE-AC48-45EE-B357-BF913A7BA72F}" destId="{EBF325A1-0DC8-41B2-828D-EBA716AE5911}" srcOrd="0" destOrd="0" presId="urn:microsoft.com/office/officeart/2005/8/layout/pList1"/>
    <dgm:cxn modelId="{4B82D983-6BC2-47A4-AC98-B6BAD25345E9}" type="presOf" srcId="{2251641A-891E-49C3-9954-92AE7D2B4238}" destId="{6995AF63-9CBD-4FDF-8BC2-923B99C4D3D0}" srcOrd="0" destOrd="0" presId="urn:microsoft.com/office/officeart/2005/8/layout/pList1"/>
    <dgm:cxn modelId="{AC47D4B0-AA13-49EC-AC6A-E981E6A96FF0}" type="presOf" srcId="{03FB5FE0-8BF2-40BA-917E-8ED3C7B5ED3E}" destId="{94C10D4F-6F6E-45EF-A6CF-1E2844513601}" srcOrd="0" destOrd="0" presId="urn:microsoft.com/office/officeart/2005/8/layout/pList1"/>
    <dgm:cxn modelId="{70D9DAD2-B60F-4EBB-824F-119E1608A98A}" type="presOf" srcId="{DF192046-1F95-41C7-9F3E-5D29F9190E1B}" destId="{4F782D7F-FA4A-4049-929C-CEAFF297CFF5}" srcOrd="0" destOrd="0" presId="urn:microsoft.com/office/officeart/2005/8/layout/pList1"/>
    <dgm:cxn modelId="{1F3911D7-A5C9-45AC-9241-FE1EDF7084C7}" type="presOf" srcId="{36D889CB-4428-44EA-B987-4F15CDE6D275}" destId="{A9971AFC-859A-4357-9B2A-0A12F8A5B127}" srcOrd="0" destOrd="0" presId="urn:microsoft.com/office/officeart/2005/8/layout/pList1"/>
    <dgm:cxn modelId="{941A7302-A88B-4A04-854B-FCD5C721EE8F}" type="presParOf" srcId="{94C10D4F-6F6E-45EF-A6CF-1E2844513601}" destId="{4F4E3285-5818-4DCF-BF72-2799B526E6BA}" srcOrd="0" destOrd="0" presId="urn:microsoft.com/office/officeart/2005/8/layout/pList1"/>
    <dgm:cxn modelId="{AE5E75D7-2889-4A49-8B48-0944047FD29B}" type="presParOf" srcId="{4F4E3285-5818-4DCF-BF72-2799B526E6BA}" destId="{13EFDC2C-67A2-4279-A67A-25904DE4F461}" srcOrd="0" destOrd="0" presId="urn:microsoft.com/office/officeart/2005/8/layout/pList1"/>
    <dgm:cxn modelId="{CA57B855-44CE-4509-92B7-F456ACDAAEA8}" type="presParOf" srcId="{4F4E3285-5818-4DCF-BF72-2799B526E6BA}" destId="{36F71A7B-3EF6-420E-862C-7C9DCF253A7C}" srcOrd="1" destOrd="0" presId="urn:microsoft.com/office/officeart/2005/8/layout/pList1"/>
    <dgm:cxn modelId="{B1B6AE88-66C5-49DC-A3E3-2117CB2B0C83}" type="presParOf" srcId="{94C10D4F-6F6E-45EF-A6CF-1E2844513601}" destId="{A9971AFC-859A-4357-9B2A-0A12F8A5B127}" srcOrd="1" destOrd="0" presId="urn:microsoft.com/office/officeart/2005/8/layout/pList1"/>
    <dgm:cxn modelId="{F1EB9243-CC80-40E3-8001-5C20B72E9D26}" type="presParOf" srcId="{94C10D4F-6F6E-45EF-A6CF-1E2844513601}" destId="{683AF4F9-D45A-45D9-938B-244356593665}" srcOrd="2" destOrd="0" presId="urn:microsoft.com/office/officeart/2005/8/layout/pList1"/>
    <dgm:cxn modelId="{9EDF36F0-1B1F-4159-971D-5E026841CC81}" type="presParOf" srcId="{683AF4F9-D45A-45D9-938B-244356593665}" destId="{C39E21B7-EA32-42C1-A0C8-C26B4CB60B25}" srcOrd="0" destOrd="0" presId="urn:microsoft.com/office/officeart/2005/8/layout/pList1"/>
    <dgm:cxn modelId="{3F81CB1A-38CA-40CE-B89D-AF8B23CF0CA9}" type="presParOf" srcId="{683AF4F9-D45A-45D9-938B-244356593665}" destId="{EBF325A1-0DC8-41B2-828D-EBA716AE5911}" srcOrd="1" destOrd="0" presId="urn:microsoft.com/office/officeart/2005/8/layout/pList1"/>
    <dgm:cxn modelId="{BCBC6583-A69E-4532-89E7-B128F3F0D875}" type="presParOf" srcId="{94C10D4F-6F6E-45EF-A6CF-1E2844513601}" destId="{4F782D7F-FA4A-4049-929C-CEAFF297CFF5}" srcOrd="3" destOrd="0" presId="urn:microsoft.com/office/officeart/2005/8/layout/pList1"/>
    <dgm:cxn modelId="{6F014C2C-A445-4201-A89B-CBA54EEAA0EC}" type="presParOf" srcId="{94C10D4F-6F6E-45EF-A6CF-1E2844513601}" destId="{4E8A2307-BCD2-4BA3-AA55-180626C2EC93}" srcOrd="4" destOrd="0" presId="urn:microsoft.com/office/officeart/2005/8/layout/pList1"/>
    <dgm:cxn modelId="{1FD9ED52-FA25-426E-B6F8-7F14D09EC39C}" type="presParOf" srcId="{4E8A2307-BCD2-4BA3-AA55-180626C2EC93}" destId="{B6B45AF8-151E-4092-9E3A-511AAF42E7A4}" srcOrd="0" destOrd="0" presId="urn:microsoft.com/office/officeart/2005/8/layout/pList1"/>
    <dgm:cxn modelId="{99CFC6E4-2D95-43EE-B085-F19D2053F067}" type="presParOf" srcId="{4E8A2307-BCD2-4BA3-AA55-180626C2EC93}" destId="{9B3A96FB-F405-48CC-B082-46E175A42E38}" srcOrd="1" destOrd="0" presId="urn:microsoft.com/office/officeart/2005/8/layout/pList1"/>
    <dgm:cxn modelId="{4E4B1368-B62F-4530-87EF-908171D9A10B}" type="presParOf" srcId="{94C10D4F-6F6E-45EF-A6CF-1E2844513601}" destId="{EDADC2CB-3DD4-47B5-ADAA-3850940DCC5D}" srcOrd="5" destOrd="0" presId="urn:microsoft.com/office/officeart/2005/8/layout/pList1"/>
    <dgm:cxn modelId="{FF1E5B10-9154-48C2-BCC3-890E3FA2FED7}" type="presParOf" srcId="{94C10D4F-6F6E-45EF-A6CF-1E2844513601}" destId="{353E7D24-75EB-4C91-9A9D-F75FFA0AE7CA}" srcOrd="6" destOrd="0" presId="urn:microsoft.com/office/officeart/2005/8/layout/pList1"/>
    <dgm:cxn modelId="{4A357445-328F-48D1-90B4-DDB3EDE0268B}" type="presParOf" srcId="{353E7D24-75EB-4C91-9A9D-F75FFA0AE7CA}" destId="{CB85600E-E02A-4BDE-ABDA-0074F0AB112F}" srcOrd="0" destOrd="0" presId="urn:microsoft.com/office/officeart/2005/8/layout/pList1"/>
    <dgm:cxn modelId="{CD6576C2-BFDC-4BFF-AA9A-C7E637B11D33}" type="presParOf" srcId="{353E7D24-75EB-4C91-9A9D-F75FFA0AE7CA}" destId="{6995AF63-9CBD-4FDF-8BC2-923B99C4D3D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F91D49-AF89-48F2-B3D1-8759D5418556}" type="doc">
      <dgm:prSet loTypeId="urn:microsoft.com/office/officeart/2005/8/layout/p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2091EBC-FFAD-4553-9D24-8FF19B252704}">
      <dgm:prSet phldrT="[Текст]"/>
      <dgm:spPr/>
      <dgm:t>
        <a:bodyPr/>
        <a:lstStyle/>
        <a:p>
          <a:r>
            <a:rPr lang="ru-RU" dirty="0"/>
            <a:t>«Блокадная лента»</a:t>
          </a:r>
        </a:p>
      </dgm:t>
    </dgm:pt>
    <dgm:pt modelId="{634B3EC7-AD1F-4A15-AE82-D51662A2F7A1}" type="parTrans" cxnId="{F299ADC6-8FA8-4C04-AA8F-1B8136A9B302}">
      <dgm:prSet/>
      <dgm:spPr/>
      <dgm:t>
        <a:bodyPr/>
        <a:lstStyle/>
        <a:p>
          <a:endParaRPr lang="ru-RU"/>
        </a:p>
      </dgm:t>
    </dgm:pt>
    <dgm:pt modelId="{D18621E8-B2E6-4EB2-9C8D-E62E6A2FB749}" type="sibTrans" cxnId="{F299ADC6-8FA8-4C04-AA8F-1B8136A9B302}">
      <dgm:prSet/>
      <dgm:spPr/>
      <dgm:t>
        <a:bodyPr/>
        <a:lstStyle/>
        <a:p>
          <a:endParaRPr lang="ru-RU"/>
        </a:p>
      </dgm:t>
    </dgm:pt>
    <dgm:pt modelId="{0D6B98CD-8590-422D-9E33-82E28E863880}">
      <dgm:prSet phldrT="[Текст]"/>
      <dgm:spPr/>
      <dgm:t>
        <a:bodyPr/>
        <a:lstStyle/>
        <a:p>
          <a:r>
            <a:rPr lang="ru-RU" dirty="0"/>
            <a:t>«Блокадный хлеб»</a:t>
          </a:r>
        </a:p>
      </dgm:t>
    </dgm:pt>
    <dgm:pt modelId="{6629C4D8-E2A5-4C6F-902F-A6A8C4115BDE}" type="parTrans" cxnId="{61211EDE-DDA1-48F9-9392-E3CCB098365F}">
      <dgm:prSet/>
      <dgm:spPr/>
      <dgm:t>
        <a:bodyPr/>
        <a:lstStyle/>
        <a:p>
          <a:endParaRPr lang="ru-RU"/>
        </a:p>
      </dgm:t>
    </dgm:pt>
    <dgm:pt modelId="{BB7858F7-E6F7-41ED-AF32-A2E0D1090C51}" type="sibTrans" cxnId="{61211EDE-DDA1-48F9-9392-E3CCB098365F}">
      <dgm:prSet/>
      <dgm:spPr/>
      <dgm:t>
        <a:bodyPr/>
        <a:lstStyle/>
        <a:p>
          <a:endParaRPr lang="ru-RU"/>
        </a:p>
      </dgm:t>
    </dgm:pt>
    <dgm:pt modelId="{742CAA38-292F-40DA-BE19-22CD6360BBFD}">
      <dgm:prSet phldrT="[Текст]"/>
      <dgm:spPr/>
      <dgm:t>
        <a:bodyPr/>
        <a:lstStyle/>
        <a:p>
          <a:r>
            <a:rPr lang="ru-RU" dirty="0"/>
            <a:t>«Мы – вместе!»</a:t>
          </a:r>
        </a:p>
      </dgm:t>
    </dgm:pt>
    <dgm:pt modelId="{5D3DAB58-38A9-4FF5-AC1F-2677421822C7}" type="parTrans" cxnId="{221D75E5-7E8B-461B-BC2A-345EE311723F}">
      <dgm:prSet/>
      <dgm:spPr/>
      <dgm:t>
        <a:bodyPr/>
        <a:lstStyle/>
        <a:p>
          <a:endParaRPr lang="ru-RU"/>
        </a:p>
      </dgm:t>
    </dgm:pt>
    <dgm:pt modelId="{27D24E98-C956-4A1C-84BB-9298675AB1ED}" type="sibTrans" cxnId="{221D75E5-7E8B-461B-BC2A-345EE311723F}">
      <dgm:prSet/>
      <dgm:spPr/>
      <dgm:t>
        <a:bodyPr/>
        <a:lstStyle/>
        <a:p>
          <a:endParaRPr lang="ru-RU"/>
        </a:p>
      </dgm:t>
    </dgm:pt>
    <dgm:pt modelId="{A9C96622-8910-4C6B-A262-9048050FCC0D}">
      <dgm:prSet phldrT="[Текст]"/>
      <dgm:spPr/>
      <dgm:t>
        <a:bodyPr/>
        <a:lstStyle/>
        <a:p>
          <a:r>
            <a:rPr lang="ru-RU" dirty="0"/>
            <a:t>День </a:t>
          </a:r>
          <a:r>
            <a:rPr lang="ru-RU" dirty="0" err="1"/>
            <a:t>книгодарения</a:t>
          </a:r>
          <a:r>
            <a:rPr lang="ru-RU" dirty="0"/>
            <a:t> 2024</a:t>
          </a:r>
        </a:p>
      </dgm:t>
    </dgm:pt>
    <dgm:pt modelId="{BB25B5B2-FD93-4016-9384-6003B447A467}" type="parTrans" cxnId="{A22CCFD5-F322-49D2-83C0-0C4B12056362}">
      <dgm:prSet/>
      <dgm:spPr/>
      <dgm:t>
        <a:bodyPr/>
        <a:lstStyle/>
        <a:p>
          <a:endParaRPr lang="ru-RU"/>
        </a:p>
      </dgm:t>
    </dgm:pt>
    <dgm:pt modelId="{FF507FFB-819C-47A6-9CB9-F3519BA54CF2}" type="sibTrans" cxnId="{A22CCFD5-F322-49D2-83C0-0C4B12056362}">
      <dgm:prSet/>
      <dgm:spPr/>
      <dgm:t>
        <a:bodyPr/>
        <a:lstStyle/>
        <a:p>
          <a:endParaRPr lang="ru-RU"/>
        </a:p>
      </dgm:t>
    </dgm:pt>
    <dgm:pt modelId="{2B7C8D53-B383-4280-8BF1-D79DFA3CBD7A}" type="pres">
      <dgm:prSet presAssocID="{9BF91D49-AF89-48F2-B3D1-8759D5418556}" presName="Name0" presStyleCnt="0">
        <dgm:presLayoutVars>
          <dgm:dir/>
          <dgm:resizeHandles val="exact"/>
        </dgm:presLayoutVars>
      </dgm:prSet>
      <dgm:spPr/>
    </dgm:pt>
    <dgm:pt modelId="{1C1B4152-01A4-4208-BB8E-8D8D1B1DE205}" type="pres">
      <dgm:prSet presAssocID="{F2091EBC-FFAD-4553-9D24-8FF19B252704}" presName="compNode" presStyleCnt="0"/>
      <dgm:spPr/>
    </dgm:pt>
    <dgm:pt modelId="{941D2456-C8A5-481F-8AB1-20ACD8AEFBB3}" type="pres">
      <dgm:prSet presAssocID="{F2091EBC-FFAD-4553-9D24-8FF19B252704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4F5418C9-4FF4-43D2-98B1-D0E121FBE290}" type="pres">
      <dgm:prSet presAssocID="{F2091EBC-FFAD-4553-9D24-8FF19B252704}" presName="textRect" presStyleLbl="revTx" presStyleIdx="0" presStyleCnt="4">
        <dgm:presLayoutVars>
          <dgm:bulletEnabled val="1"/>
        </dgm:presLayoutVars>
      </dgm:prSet>
      <dgm:spPr/>
    </dgm:pt>
    <dgm:pt modelId="{5D5256E2-7F23-4380-9E42-6272BBE5482F}" type="pres">
      <dgm:prSet presAssocID="{D18621E8-B2E6-4EB2-9C8D-E62E6A2FB749}" presName="sibTrans" presStyleLbl="sibTrans2D1" presStyleIdx="0" presStyleCnt="0"/>
      <dgm:spPr/>
    </dgm:pt>
    <dgm:pt modelId="{AEAE2C49-372A-4EC2-A171-361A00C64D5C}" type="pres">
      <dgm:prSet presAssocID="{0D6B98CD-8590-422D-9E33-82E28E863880}" presName="compNode" presStyleCnt="0"/>
      <dgm:spPr/>
    </dgm:pt>
    <dgm:pt modelId="{C79184F5-6388-4CDA-982F-6D843D980D27}" type="pres">
      <dgm:prSet presAssocID="{0D6B98CD-8590-422D-9E33-82E28E863880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B772CEE-D62A-4E05-B8F0-83F85B934248}" type="pres">
      <dgm:prSet presAssocID="{0D6B98CD-8590-422D-9E33-82E28E863880}" presName="textRect" presStyleLbl="revTx" presStyleIdx="1" presStyleCnt="4">
        <dgm:presLayoutVars>
          <dgm:bulletEnabled val="1"/>
        </dgm:presLayoutVars>
      </dgm:prSet>
      <dgm:spPr/>
    </dgm:pt>
    <dgm:pt modelId="{156AA336-9FC7-4871-881A-CBFC936C5C39}" type="pres">
      <dgm:prSet presAssocID="{BB7858F7-E6F7-41ED-AF32-A2E0D1090C51}" presName="sibTrans" presStyleLbl="sibTrans2D1" presStyleIdx="0" presStyleCnt="0"/>
      <dgm:spPr/>
    </dgm:pt>
    <dgm:pt modelId="{77E25DF9-0C1C-49DF-A4CE-7F2B6CF58BB2}" type="pres">
      <dgm:prSet presAssocID="{742CAA38-292F-40DA-BE19-22CD6360BBFD}" presName="compNode" presStyleCnt="0"/>
      <dgm:spPr/>
    </dgm:pt>
    <dgm:pt modelId="{AFAAC977-CDDB-4EF5-A88F-7B29D0180C62}" type="pres">
      <dgm:prSet presAssocID="{742CAA38-292F-40DA-BE19-22CD6360BBFD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2CAE05E0-BB22-4DFF-B0F5-28AEF71AE31C}" type="pres">
      <dgm:prSet presAssocID="{742CAA38-292F-40DA-BE19-22CD6360BBFD}" presName="textRect" presStyleLbl="revTx" presStyleIdx="2" presStyleCnt="4">
        <dgm:presLayoutVars>
          <dgm:bulletEnabled val="1"/>
        </dgm:presLayoutVars>
      </dgm:prSet>
      <dgm:spPr/>
    </dgm:pt>
    <dgm:pt modelId="{2E150BE6-DADF-4EF6-8230-D3F98AE1D8BD}" type="pres">
      <dgm:prSet presAssocID="{27D24E98-C956-4A1C-84BB-9298675AB1ED}" presName="sibTrans" presStyleLbl="sibTrans2D1" presStyleIdx="0" presStyleCnt="0"/>
      <dgm:spPr/>
    </dgm:pt>
    <dgm:pt modelId="{D0ED6708-6147-4B45-8B77-12E32DF541EE}" type="pres">
      <dgm:prSet presAssocID="{A9C96622-8910-4C6B-A262-9048050FCC0D}" presName="compNode" presStyleCnt="0"/>
      <dgm:spPr/>
    </dgm:pt>
    <dgm:pt modelId="{5826574B-A2ED-4FC4-BBE0-D69FCC810AF4}" type="pres">
      <dgm:prSet presAssocID="{A9C96622-8910-4C6B-A262-9048050FCC0D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E1E0AFB-3EEB-46F3-A2B3-D6CE812D5459}" type="pres">
      <dgm:prSet presAssocID="{A9C96622-8910-4C6B-A262-9048050FCC0D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E7211F2F-00BF-4A51-821C-E5FC917B3BF7}" type="presOf" srcId="{742CAA38-292F-40DA-BE19-22CD6360BBFD}" destId="{2CAE05E0-BB22-4DFF-B0F5-28AEF71AE31C}" srcOrd="0" destOrd="0" presId="urn:microsoft.com/office/officeart/2005/8/layout/pList1"/>
    <dgm:cxn modelId="{272C476E-D7DA-47C7-AC5F-F96B04DD7E12}" type="presOf" srcId="{BB7858F7-E6F7-41ED-AF32-A2E0D1090C51}" destId="{156AA336-9FC7-4871-881A-CBFC936C5C39}" srcOrd="0" destOrd="0" presId="urn:microsoft.com/office/officeart/2005/8/layout/pList1"/>
    <dgm:cxn modelId="{6DF6C251-448A-4CCA-A363-36E60EDF8098}" type="presOf" srcId="{27D24E98-C956-4A1C-84BB-9298675AB1ED}" destId="{2E150BE6-DADF-4EF6-8230-D3F98AE1D8BD}" srcOrd="0" destOrd="0" presId="urn:microsoft.com/office/officeart/2005/8/layout/pList1"/>
    <dgm:cxn modelId="{71575E7F-D65C-488C-96EC-66AA6FA84393}" type="presOf" srcId="{9BF91D49-AF89-48F2-B3D1-8759D5418556}" destId="{2B7C8D53-B383-4280-8BF1-D79DFA3CBD7A}" srcOrd="0" destOrd="0" presId="urn:microsoft.com/office/officeart/2005/8/layout/pList1"/>
    <dgm:cxn modelId="{BACB8A93-D419-42C8-BFDC-0C6BEF1A45AB}" type="presOf" srcId="{A9C96622-8910-4C6B-A262-9048050FCC0D}" destId="{6E1E0AFB-3EEB-46F3-A2B3-D6CE812D5459}" srcOrd="0" destOrd="0" presId="urn:microsoft.com/office/officeart/2005/8/layout/pList1"/>
    <dgm:cxn modelId="{85ECE4B8-33F9-41C1-AFAF-5F36E5C4817B}" type="presOf" srcId="{F2091EBC-FFAD-4553-9D24-8FF19B252704}" destId="{4F5418C9-4FF4-43D2-98B1-D0E121FBE290}" srcOrd="0" destOrd="0" presId="urn:microsoft.com/office/officeart/2005/8/layout/pList1"/>
    <dgm:cxn modelId="{6B12E6BD-9B60-494E-A312-1E2D18F7C59F}" type="presOf" srcId="{D18621E8-B2E6-4EB2-9C8D-E62E6A2FB749}" destId="{5D5256E2-7F23-4380-9E42-6272BBE5482F}" srcOrd="0" destOrd="0" presId="urn:microsoft.com/office/officeart/2005/8/layout/pList1"/>
    <dgm:cxn modelId="{F299ADC6-8FA8-4C04-AA8F-1B8136A9B302}" srcId="{9BF91D49-AF89-48F2-B3D1-8759D5418556}" destId="{F2091EBC-FFAD-4553-9D24-8FF19B252704}" srcOrd="0" destOrd="0" parTransId="{634B3EC7-AD1F-4A15-AE82-D51662A2F7A1}" sibTransId="{D18621E8-B2E6-4EB2-9C8D-E62E6A2FB749}"/>
    <dgm:cxn modelId="{A22CCFD5-F322-49D2-83C0-0C4B12056362}" srcId="{9BF91D49-AF89-48F2-B3D1-8759D5418556}" destId="{A9C96622-8910-4C6B-A262-9048050FCC0D}" srcOrd="3" destOrd="0" parTransId="{BB25B5B2-FD93-4016-9384-6003B447A467}" sibTransId="{FF507FFB-819C-47A6-9CB9-F3519BA54CF2}"/>
    <dgm:cxn modelId="{61211EDE-DDA1-48F9-9392-E3CCB098365F}" srcId="{9BF91D49-AF89-48F2-B3D1-8759D5418556}" destId="{0D6B98CD-8590-422D-9E33-82E28E863880}" srcOrd="1" destOrd="0" parTransId="{6629C4D8-E2A5-4C6F-902F-A6A8C4115BDE}" sibTransId="{BB7858F7-E6F7-41ED-AF32-A2E0D1090C51}"/>
    <dgm:cxn modelId="{221D75E5-7E8B-461B-BC2A-345EE311723F}" srcId="{9BF91D49-AF89-48F2-B3D1-8759D5418556}" destId="{742CAA38-292F-40DA-BE19-22CD6360BBFD}" srcOrd="2" destOrd="0" parTransId="{5D3DAB58-38A9-4FF5-AC1F-2677421822C7}" sibTransId="{27D24E98-C956-4A1C-84BB-9298675AB1ED}"/>
    <dgm:cxn modelId="{CA72A1E5-F6D9-4914-B81F-AA2A9211D00B}" type="presOf" srcId="{0D6B98CD-8590-422D-9E33-82E28E863880}" destId="{DB772CEE-D62A-4E05-B8F0-83F85B934248}" srcOrd="0" destOrd="0" presId="urn:microsoft.com/office/officeart/2005/8/layout/pList1"/>
    <dgm:cxn modelId="{2AEEA764-C740-4177-9181-373ECE865789}" type="presParOf" srcId="{2B7C8D53-B383-4280-8BF1-D79DFA3CBD7A}" destId="{1C1B4152-01A4-4208-BB8E-8D8D1B1DE205}" srcOrd="0" destOrd="0" presId="urn:microsoft.com/office/officeart/2005/8/layout/pList1"/>
    <dgm:cxn modelId="{CE0218F7-7D46-4439-9908-BD9AFE610B24}" type="presParOf" srcId="{1C1B4152-01A4-4208-BB8E-8D8D1B1DE205}" destId="{941D2456-C8A5-481F-8AB1-20ACD8AEFBB3}" srcOrd="0" destOrd="0" presId="urn:microsoft.com/office/officeart/2005/8/layout/pList1"/>
    <dgm:cxn modelId="{4B02C56F-D5A0-4F0C-94CD-75AA3F225F5D}" type="presParOf" srcId="{1C1B4152-01A4-4208-BB8E-8D8D1B1DE205}" destId="{4F5418C9-4FF4-43D2-98B1-D0E121FBE290}" srcOrd="1" destOrd="0" presId="urn:microsoft.com/office/officeart/2005/8/layout/pList1"/>
    <dgm:cxn modelId="{65A9857E-D562-42A0-9830-77DF6EE9CC66}" type="presParOf" srcId="{2B7C8D53-B383-4280-8BF1-D79DFA3CBD7A}" destId="{5D5256E2-7F23-4380-9E42-6272BBE5482F}" srcOrd="1" destOrd="0" presId="urn:microsoft.com/office/officeart/2005/8/layout/pList1"/>
    <dgm:cxn modelId="{7CBC6DAB-CCB3-404E-90E2-01FEB824B685}" type="presParOf" srcId="{2B7C8D53-B383-4280-8BF1-D79DFA3CBD7A}" destId="{AEAE2C49-372A-4EC2-A171-361A00C64D5C}" srcOrd="2" destOrd="0" presId="urn:microsoft.com/office/officeart/2005/8/layout/pList1"/>
    <dgm:cxn modelId="{48B4E50A-B3A3-4862-B351-3721DCE4A9A6}" type="presParOf" srcId="{AEAE2C49-372A-4EC2-A171-361A00C64D5C}" destId="{C79184F5-6388-4CDA-982F-6D843D980D27}" srcOrd="0" destOrd="0" presId="urn:microsoft.com/office/officeart/2005/8/layout/pList1"/>
    <dgm:cxn modelId="{048EBF17-F523-41E6-B6E5-A6E6FCA22FA4}" type="presParOf" srcId="{AEAE2C49-372A-4EC2-A171-361A00C64D5C}" destId="{DB772CEE-D62A-4E05-B8F0-83F85B934248}" srcOrd="1" destOrd="0" presId="urn:microsoft.com/office/officeart/2005/8/layout/pList1"/>
    <dgm:cxn modelId="{A5A2FE0D-859B-48E6-B007-8D33B7E020B5}" type="presParOf" srcId="{2B7C8D53-B383-4280-8BF1-D79DFA3CBD7A}" destId="{156AA336-9FC7-4871-881A-CBFC936C5C39}" srcOrd="3" destOrd="0" presId="urn:microsoft.com/office/officeart/2005/8/layout/pList1"/>
    <dgm:cxn modelId="{CC9F5F09-CB8C-4D27-B032-4E609D632705}" type="presParOf" srcId="{2B7C8D53-B383-4280-8BF1-D79DFA3CBD7A}" destId="{77E25DF9-0C1C-49DF-A4CE-7F2B6CF58BB2}" srcOrd="4" destOrd="0" presId="urn:microsoft.com/office/officeart/2005/8/layout/pList1"/>
    <dgm:cxn modelId="{DE69C77D-D235-4A75-AB9C-CABAE7AAD4E9}" type="presParOf" srcId="{77E25DF9-0C1C-49DF-A4CE-7F2B6CF58BB2}" destId="{AFAAC977-CDDB-4EF5-A88F-7B29D0180C62}" srcOrd="0" destOrd="0" presId="urn:microsoft.com/office/officeart/2005/8/layout/pList1"/>
    <dgm:cxn modelId="{EAFD492F-B2E3-4813-AF5A-87987C77F5D2}" type="presParOf" srcId="{77E25DF9-0C1C-49DF-A4CE-7F2B6CF58BB2}" destId="{2CAE05E0-BB22-4DFF-B0F5-28AEF71AE31C}" srcOrd="1" destOrd="0" presId="urn:microsoft.com/office/officeart/2005/8/layout/pList1"/>
    <dgm:cxn modelId="{2E31E945-7652-4674-BE68-255EF0D246E4}" type="presParOf" srcId="{2B7C8D53-B383-4280-8BF1-D79DFA3CBD7A}" destId="{2E150BE6-DADF-4EF6-8230-D3F98AE1D8BD}" srcOrd="5" destOrd="0" presId="urn:microsoft.com/office/officeart/2005/8/layout/pList1"/>
    <dgm:cxn modelId="{D5880AA3-30DF-4579-8838-D5505A798E4F}" type="presParOf" srcId="{2B7C8D53-B383-4280-8BF1-D79DFA3CBD7A}" destId="{D0ED6708-6147-4B45-8B77-12E32DF541EE}" srcOrd="6" destOrd="0" presId="urn:microsoft.com/office/officeart/2005/8/layout/pList1"/>
    <dgm:cxn modelId="{2B83F32B-743E-49F0-855A-D73248BDD440}" type="presParOf" srcId="{D0ED6708-6147-4B45-8B77-12E32DF541EE}" destId="{5826574B-A2ED-4FC4-BBE0-D69FCC810AF4}" srcOrd="0" destOrd="0" presId="urn:microsoft.com/office/officeart/2005/8/layout/pList1"/>
    <dgm:cxn modelId="{B4D95BC5-9CE7-481B-98DF-62789DF83918}" type="presParOf" srcId="{D0ED6708-6147-4B45-8B77-12E32DF541EE}" destId="{6E1E0AFB-3EEB-46F3-A2B3-D6CE812D545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E47BF7-296C-4997-B823-EFF885EE24D5}">
      <dsp:nvSpPr>
        <dsp:cNvPr id="0" name=""/>
        <dsp:cNvSpPr/>
      </dsp:nvSpPr>
      <dsp:spPr>
        <a:xfrm>
          <a:off x="300737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EC642B-7F40-4ACC-B3CB-69EBED378F02}">
      <dsp:nvSpPr>
        <dsp:cNvPr id="0" name=""/>
        <dsp:cNvSpPr/>
      </dsp:nvSpPr>
      <dsp:spPr>
        <a:xfrm>
          <a:off x="300737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Отделение ПАО «Сбербанк»</a:t>
          </a:r>
        </a:p>
      </dsp:txBody>
      <dsp:txXfrm>
        <a:off x="300737" y="1348350"/>
        <a:ext cx="1955699" cy="725564"/>
      </dsp:txXfrm>
    </dsp:sp>
    <dsp:sp modelId="{41D2606D-808B-4A90-B61E-43A8BD1421D0}">
      <dsp:nvSpPr>
        <dsp:cNvPr id="0" name=""/>
        <dsp:cNvSpPr/>
      </dsp:nvSpPr>
      <dsp:spPr>
        <a:xfrm>
          <a:off x="2452088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D769F-5B2F-44D0-9277-F98B6A3B6268}">
      <dsp:nvSpPr>
        <dsp:cNvPr id="0" name=""/>
        <dsp:cNvSpPr/>
      </dsp:nvSpPr>
      <dsp:spPr>
        <a:xfrm>
          <a:off x="2452088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Филиал ГБУ ЛО </a:t>
          </a:r>
          <a:r>
            <a:rPr lang="ru-RU" sz="1200" kern="1200"/>
            <a:t>«МФЦ» </a:t>
          </a:r>
          <a:r>
            <a:rPr lang="ru-RU" sz="1200" kern="1200" dirty="0"/>
            <a:t>«</a:t>
          </a:r>
          <a:r>
            <a:rPr lang="ru-RU" sz="1200" kern="1200" dirty="0" err="1"/>
            <a:t>Волховский</a:t>
          </a:r>
          <a:r>
            <a:rPr lang="ru-RU" sz="1200" kern="1200" dirty="0"/>
            <a:t>»</a:t>
          </a:r>
        </a:p>
      </dsp:txBody>
      <dsp:txXfrm>
        <a:off x="2452088" y="1348350"/>
        <a:ext cx="1955699" cy="725564"/>
      </dsp:txXfrm>
    </dsp:sp>
    <dsp:sp modelId="{3D6FC25B-F6A5-43EF-80B8-10ECA7424B55}">
      <dsp:nvSpPr>
        <dsp:cNvPr id="0" name=""/>
        <dsp:cNvSpPr/>
      </dsp:nvSpPr>
      <dsp:spPr>
        <a:xfrm>
          <a:off x="300737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67234-36BB-4326-94C0-A4BBE84E45F5}">
      <dsp:nvSpPr>
        <dsp:cNvPr id="0" name=""/>
        <dsp:cNvSpPr/>
      </dsp:nvSpPr>
      <dsp:spPr>
        <a:xfrm>
          <a:off x="300737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Сельскохозяйственное предприятие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АО «Алексино»</a:t>
          </a:r>
        </a:p>
      </dsp:txBody>
      <dsp:txXfrm>
        <a:off x="300737" y="3616961"/>
        <a:ext cx="1955699" cy="725564"/>
      </dsp:txXfrm>
    </dsp:sp>
    <dsp:sp modelId="{C9C97F41-CE3E-4B0F-A8D0-E66A04C18D26}">
      <dsp:nvSpPr>
        <dsp:cNvPr id="0" name=""/>
        <dsp:cNvSpPr/>
      </dsp:nvSpPr>
      <dsp:spPr>
        <a:xfrm>
          <a:off x="2452088" y="2269484"/>
          <a:ext cx="1955699" cy="1347476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984B-56E8-4E30-A3D5-BD0BF0B5CE27}">
      <dsp:nvSpPr>
        <dsp:cNvPr id="0" name=""/>
        <dsp:cNvSpPr/>
      </dsp:nvSpPr>
      <dsp:spPr>
        <a:xfrm>
          <a:off x="2452088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2452088" y="3616961"/>
        <a:ext cx="1955699" cy="7255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EFDC2C-67A2-4279-A67A-25904DE4F461}">
      <dsp:nvSpPr>
        <dsp:cNvPr id="0" name=""/>
        <dsp:cNvSpPr/>
      </dsp:nvSpPr>
      <dsp:spPr>
        <a:xfrm>
          <a:off x="300737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1A7B-3EF6-420E-862C-7C9DCF253A7C}">
      <dsp:nvSpPr>
        <dsp:cNvPr id="0" name=""/>
        <dsp:cNvSpPr/>
      </dsp:nvSpPr>
      <dsp:spPr>
        <a:xfrm>
          <a:off x="300737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Георгиевская лента</a:t>
          </a:r>
        </a:p>
      </dsp:txBody>
      <dsp:txXfrm>
        <a:off x="300737" y="1348350"/>
        <a:ext cx="1955699" cy="725564"/>
      </dsp:txXfrm>
    </dsp:sp>
    <dsp:sp modelId="{C39E21B7-EA32-42C1-A0C8-C26B4CB60B25}">
      <dsp:nvSpPr>
        <dsp:cNvPr id="0" name=""/>
        <dsp:cNvSpPr/>
      </dsp:nvSpPr>
      <dsp:spPr>
        <a:xfrm>
          <a:off x="2452088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325A1-0DC8-41B2-828D-EBA716AE5911}">
      <dsp:nvSpPr>
        <dsp:cNvPr id="0" name=""/>
        <dsp:cNvSpPr/>
      </dsp:nvSpPr>
      <dsp:spPr>
        <a:xfrm>
          <a:off x="2452088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Акция памяти «Вечная память Героям!»</a:t>
          </a:r>
        </a:p>
      </dsp:txBody>
      <dsp:txXfrm>
        <a:off x="2452088" y="1348350"/>
        <a:ext cx="1955699" cy="725564"/>
      </dsp:txXfrm>
    </dsp:sp>
    <dsp:sp modelId="{B6B45AF8-151E-4092-9E3A-511AAF42E7A4}">
      <dsp:nvSpPr>
        <dsp:cNvPr id="0" name=""/>
        <dsp:cNvSpPr/>
      </dsp:nvSpPr>
      <dsp:spPr>
        <a:xfrm>
          <a:off x="300737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A96FB-F405-48CC-B082-46E175A42E38}">
      <dsp:nvSpPr>
        <dsp:cNvPr id="0" name=""/>
        <dsp:cNvSpPr/>
      </dsp:nvSpPr>
      <dsp:spPr>
        <a:xfrm>
          <a:off x="300737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День ДОНОРА</a:t>
          </a:r>
        </a:p>
      </dsp:txBody>
      <dsp:txXfrm>
        <a:off x="300737" y="3616961"/>
        <a:ext cx="1955699" cy="725564"/>
      </dsp:txXfrm>
    </dsp:sp>
    <dsp:sp modelId="{CB85600E-E02A-4BDE-ABDA-0074F0AB112F}">
      <dsp:nvSpPr>
        <dsp:cNvPr id="0" name=""/>
        <dsp:cNvSpPr/>
      </dsp:nvSpPr>
      <dsp:spPr>
        <a:xfrm>
          <a:off x="2452088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5AF63-9CBD-4FDF-8BC2-923B99C4D3D0}">
      <dsp:nvSpPr>
        <dsp:cNvPr id="0" name=""/>
        <dsp:cNvSpPr/>
      </dsp:nvSpPr>
      <dsp:spPr>
        <a:xfrm>
          <a:off x="2452088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Подарок бойцу</a:t>
          </a:r>
        </a:p>
      </dsp:txBody>
      <dsp:txXfrm>
        <a:off x="2452088" y="3616961"/>
        <a:ext cx="1955699" cy="7255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52D06-FE6C-4E74-A08B-317536311357}">
      <dsp:nvSpPr>
        <dsp:cNvPr id="0" name=""/>
        <dsp:cNvSpPr/>
      </dsp:nvSpPr>
      <dsp:spPr>
        <a:xfrm>
          <a:off x="706977" y="2655"/>
          <a:ext cx="2138386" cy="147334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171AA-DBD5-4900-8C12-44B8E2A759C4}">
      <dsp:nvSpPr>
        <dsp:cNvPr id="0" name=""/>
        <dsp:cNvSpPr/>
      </dsp:nvSpPr>
      <dsp:spPr>
        <a:xfrm>
          <a:off x="706977" y="1476003"/>
          <a:ext cx="2138386" cy="793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Районный фестиваль для совета ветеранов «Фестиваль томатный, радостный, приятный 2024»</a:t>
          </a:r>
        </a:p>
      </dsp:txBody>
      <dsp:txXfrm>
        <a:off x="706977" y="1476003"/>
        <a:ext cx="2138386" cy="793341"/>
      </dsp:txXfrm>
    </dsp:sp>
    <dsp:sp modelId="{991DB2C6-B085-4FE9-8939-F68E83A40C95}">
      <dsp:nvSpPr>
        <dsp:cNvPr id="0" name=""/>
        <dsp:cNvSpPr/>
      </dsp:nvSpPr>
      <dsp:spPr>
        <a:xfrm>
          <a:off x="3059292" y="2655"/>
          <a:ext cx="2138386" cy="1473347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38B7F-974B-4B82-9E71-BB879794F33B}">
      <dsp:nvSpPr>
        <dsp:cNvPr id="0" name=""/>
        <dsp:cNvSpPr/>
      </dsp:nvSpPr>
      <dsp:spPr>
        <a:xfrm>
          <a:off x="3059292" y="1476003"/>
          <a:ext cx="2138386" cy="793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День пожилого человека «Для тех, кто годы не считает»</a:t>
          </a:r>
        </a:p>
      </dsp:txBody>
      <dsp:txXfrm>
        <a:off x="3059292" y="1476003"/>
        <a:ext cx="2138386" cy="793341"/>
      </dsp:txXfrm>
    </dsp:sp>
    <dsp:sp modelId="{23294910-5556-4DA8-B40A-C880114AEC02}">
      <dsp:nvSpPr>
        <dsp:cNvPr id="0" name=""/>
        <dsp:cNvSpPr/>
      </dsp:nvSpPr>
      <dsp:spPr>
        <a:xfrm>
          <a:off x="706977" y="2483183"/>
          <a:ext cx="2138386" cy="1473347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93C16-FACB-4DA8-BF2B-14425D374702}">
      <dsp:nvSpPr>
        <dsp:cNvPr id="0" name=""/>
        <dsp:cNvSpPr/>
      </dsp:nvSpPr>
      <dsp:spPr>
        <a:xfrm>
          <a:off x="706977" y="3956531"/>
          <a:ext cx="2138386" cy="793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Поздравления юбиляров на дому</a:t>
          </a:r>
        </a:p>
      </dsp:txBody>
      <dsp:txXfrm>
        <a:off x="706977" y="3956531"/>
        <a:ext cx="2138386" cy="793341"/>
      </dsp:txXfrm>
    </dsp:sp>
    <dsp:sp modelId="{39FE5A50-CA67-484D-9384-3F474C22BDFB}">
      <dsp:nvSpPr>
        <dsp:cNvPr id="0" name=""/>
        <dsp:cNvSpPr/>
      </dsp:nvSpPr>
      <dsp:spPr>
        <a:xfrm>
          <a:off x="3059292" y="2483183"/>
          <a:ext cx="2138386" cy="1473347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5CE87-9CD6-4EF5-AC1D-0C381DFCAC9C}">
      <dsp:nvSpPr>
        <dsp:cNvPr id="0" name=""/>
        <dsp:cNvSpPr/>
      </dsp:nvSpPr>
      <dsp:spPr>
        <a:xfrm>
          <a:off x="3059292" y="3956531"/>
          <a:ext cx="2138386" cy="793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Ярмарка «Красота рукотворная»</a:t>
          </a:r>
        </a:p>
      </dsp:txBody>
      <dsp:txXfrm>
        <a:off x="3059292" y="3956531"/>
        <a:ext cx="2138386" cy="793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E9FF3-735C-49F1-B7FD-AD1BE062FB0A}">
      <dsp:nvSpPr>
        <dsp:cNvPr id="0" name=""/>
        <dsp:cNvSpPr/>
      </dsp:nvSpPr>
      <dsp:spPr>
        <a:xfrm>
          <a:off x="300737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FD474-D879-4E4B-A356-55634B895EA4}">
      <dsp:nvSpPr>
        <dsp:cNvPr id="0" name=""/>
        <dsp:cNvSpPr/>
      </dsp:nvSpPr>
      <dsp:spPr>
        <a:xfrm>
          <a:off x="300737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/>
            <a:t>Колчановская</a:t>
          </a:r>
          <a:r>
            <a:rPr lang="ru-RU" sz="1100" kern="1200" dirty="0"/>
            <a:t> сельская амбулатория</a:t>
          </a:r>
        </a:p>
      </dsp:txBody>
      <dsp:txXfrm>
        <a:off x="300737" y="1348350"/>
        <a:ext cx="1955699" cy="725564"/>
      </dsp:txXfrm>
    </dsp:sp>
    <dsp:sp modelId="{F68267C2-16C0-4B42-9163-4E8A92FE9BFD}">
      <dsp:nvSpPr>
        <dsp:cNvPr id="0" name=""/>
        <dsp:cNvSpPr/>
      </dsp:nvSpPr>
      <dsp:spPr>
        <a:xfrm>
          <a:off x="2452088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C04BA-B8A3-4D95-B810-1FC4E54F469A}">
      <dsp:nvSpPr>
        <dsp:cNvPr id="0" name=""/>
        <dsp:cNvSpPr/>
      </dsp:nvSpPr>
      <dsp:spPr>
        <a:xfrm>
          <a:off x="2452088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ФГБУ «Детский пульмонологический санаторий «</a:t>
          </a:r>
          <a:r>
            <a:rPr lang="ru-RU" sz="1100" kern="1200" dirty="0" err="1"/>
            <a:t>Колчаново</a:t>
          </a:r>
          <a:r>
            <a:rPr lang="ru-RU" sz="1100" kern="1200" dirty="0"/>
            <a:t>»</a:t>
          </a:r>
        </a:p>
      </dsp:txBody>
      <dsp:txXfrm>
        <a:off x="2452088" y="1348350"/>
        <a:ext cx="1955699" cy="725564"/>
      </dsp:txXfrm>
    </dsp:sp>
    <dsp:sp modelId="{D5869913-955D-4DC8-8B4F-4AD7E927A8AF}">
      <dsp:nvSpPr>
        <dsp:cNvPr id="0" name=""/>
        <dsp:cNvSpPr/>
      </dsp:nvSpPr>
      <dsp:spPr>
        <a:xfrm>
          <a:off x="300737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54A93-9BCA-4801-A782-63A4BF773BB4}">
      <dsp:nvSpPr>
        <dsp:cNvPr id="0" name=""/>
        <dsp:cNvSpPr/>
      </dsp:nvSpPr>
      <dsp:spPr>
        <a:xfrm>
          <a:off x="300737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МОБУ «Алексинская средняя школа»</a:t>
          </a:r>
        </a:p>
      </dsp:txBody>
      <dsp:txXfrm>
        <a:off x="300737" y="3616961"/>
        <a:ext cx="1955699" cy="725564"/>
      </dsp:txXfrm>
    </dsp:sp>
    <dsp:sp modelId="{DF3CD4ED-F8C0-43A5-89C4-8D04CADAA3B8}">
      <dsp:nvSpPr>
        <dsp:cNvPr id="0" name=""/>
        <dsp:cNvSpPr/>
      </dsp:nvSpPr>
      <dsp:spPr>
        <a:xfrm>
          <a:off x="2452088" y="2269484"/>
          <a:ext cx="1955699" cy="1347476"/>
        </a:xfrm>
        <a:prstGeom prst="round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17" t="-5929" r="1317" b="-4607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A3CE9-AA07-45F5-A4E1-970DE1DDA90E}">
      <dsp:nvSpPr>
        <dsp:cNvPr id="0" name=""/>
        <dsp:cNvSpPr/>
      </dsp:nvSpPr>
      <dsp:spPr>
        <a:xfrm>
          <a:off x="2452088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ООО «</a:t>
          </a:r>
          <a:r>
            <a:rPr lang="ru-RU" sz="1100" kern="1200" dirty="0" err="1"/>
            <a:t>Новоладожское</a:t>
          </a:r>
          <a:r>
            <a:rPr lang="ru-RU" sz="1100" kern="1200" dirty="0"/>
            <a:t> ПМК 18»</a:t>
          </a:r>
        </a:p>
      </dsp:txBody>
      <dsp:txXfrm>
        <a:off x="2452088" y="3616961"/>
        <a:ext cx="1955699" cy="7255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ADB1C-F4B1-41B2-B9C2-C38CBF90825B}">
      <dsp:nvSpPr>
        <dsp:cNvPr id="0" name=""/>
        <dsp:cNvSpPr/>
      </dsp:nvSpPr>
      <dsp:spPr>
        <a:xfrm>
          <a:off x="300737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49F99-A677-46E0-B262-20D52AA03026}">
      <dsp:nvSpPr>
        <dsp:cNvPr id="0" name=""/>
        <dsp:cNvSpPr/>
      </dsp:nvSpPr>
      <dsp:spPr>
        <a:xfrm>
          <a:off x="300737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Железнодорожная станция «</a:t>
          </a:r>
          <a:r>
            <a:rPr lang="ru-RU" sz="1400" kern="1200" dirty="0" err="1"/>
            <a:t>Колчаново</a:t>
          </a:r>
          <a:r>
            <a:rPr lang="ru-RU" sz="1400" kern="1200" dirty="0"/>
            <a:t>»</a:t>
          </a:r>
        </a:p>
      </dsp:txBody>
      <dsp:txXfrm>
        <a:off x="300737" y="1348350"/>
        <a:ext cx="1955699" cy="725564"/>
      </dsp:txXfrm>
    </dsp:sp>
    <dsp:sp modelId="{10FCEA98-AA42-4428-BE8E-CD8A7DBFB324}">
      <dsp:nvSpPr>
        <dsp:cNvPr id="0" name=""/>
        <dsp:cNvSpPr/>
      </dsp:nvSpPr>
      <dsp:spPr>
        <a:xfrm>
          <a:off x="2452088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2AEBD-09F5-4AFA-B00E-137BB70ED768}">
      <dsp:nvSpPr>
        <dsp:cNvPr id="0" name=""/>
        <dsp:cNvSpPr/>
      </dsp:nvSpPr>
      <dsp:spPr>
        <a:xfrm>
          <a:off x="2452088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Дорожный участок ООО «</a:t>
          </a:r>
          <a:r>
            <a:rPr lang="ru-RU" sz="1400" kern="1200" dirty="0" err="1"/>
            <a:t>РемСЭД</a:t>
          </a:r>
          <a:r>
            <a:rPr lang="ru-RU" sz="1400" kern="1200" dirty="0"/>
            <a:t>»</a:t>
          </a:r>
        </a:p>
      </dsp:txBody>
      <dsp:txXfrm>
        <a:off x="2452088" y="1348350"/>
        <a:ext cx="1955699" cy="725564"/>
      </dsp:txXfrm>
    </dsp:sp>
    <dsp:sp modelId="{26023E75-F316-4DE7-AFDC-4CEAF1EE197A}">
      <dsp:nvSpPr>
        <dsp:cNvPr id="0" name=""/>
        <dsp:cNvSpPr/>
      </dsp:nvSpPr>
      <dsp:spPr>
        <a:xfrm>
          <a:off x="300737" y="2269484"/>
          <a:ext cx="1955699" cy="1347476"/>
        </a:xfrm>
        <a:prstGeom prst="round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17" t="-1531" r="1317" b="-2446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5C276C-2BA8-4E5E-AB5D-E42A3B5BBD9A}">
      <dsp:nvSpPr>
        <dsp:cNvPr id="0" name=""/>
        <dsp:cNvSpPr/>
      </dsp:nvSpPr>
      <dsp:spPr>
        <a:xfrm>
          <a:off x="300737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ООО «</a:t>
          </a:r>
          <a:r>
            <a:rPr lang="ru-RU" sz="1400" kern="1200" dirty="0" err="1"/>
            <a:t>Колчановский</a:t>
          </a:r>
          <a:r>
            <a:rPr lang="ru-RU" sz="1400" kern="1200" dirty="0"/>
            <a:t> ЖКС»</a:t>
          </a:r>
        </a:p>
      </dsp:txBody>
      <dsp:txXfrm>
        <a:off x="300737" y="3616961"/>
        <a:ext cx="1955699" cy="725564"/>
      </dsp:txXfrm>
    </dsp:sp>
    <dsp:sp modelId="{86117600-BD3B-44EA-881A-052DA3503943}">
      <dsp:nvSpPr>
        <dsp:cNvPr id="0" name=""/>
        <dsp:cNvSpPr/>
      </dsp:nvSpPr>
      <dsp:spPr>
        <a:xfrm>
          <a:off x="2452088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D5E8C-5554-4ED6-B9BE-C3AD53E60F1A}">
      <dsp:nvSpPr>
        <dsp:cNvPr id="0" name=""/>
        <dsp:cNvSpPr/>
      </dsp:nvSpPr>
      <dsp:spPr>
        <a:xfrm>
          <a:off x="2452088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Деревообработка ООО «Коралл»</a:t>
          </a:r>
        </a:p>
      </dsp:txBody>
      <dsp:txXfrm>
        <a:off x="2452088" y="3616961"/>
        <a:ext cx="1955699" cy="7255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4ECA1-5DA0-430A-9343-8EC92BD233E8}">
      <dsp:nvSpPr>
        <dsp:cNvPr id="0" name=""/>
        <dsp:cNvSpPr/>
      </dsp:nvSpPr>
      <dsp:spPr>
        <a:xfrm>
          <a:off x="300737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30F7E-B396-449E-B4E2-F41AFD02D708}">
      <dsp:nvSpPr>
        <dsp:cNvPr id="0" name=""/>
        <dsp:cNvSpPr/>
      </dsp:nvSpPr>
      <dsp:spPr>
        <a:xfrm>
          <a:off x="300737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ООО «Карат»</a:t>
          </a:r>
        </a:p>
      </dsp:txBody>
      <dsp:txXfrm>
        <a:off x="300737" y="1348350"/>
        <a:ext cx="1955699" cy="725564"/>
      </dsp:txXfrm>
    </dsp:sp>
    <dsp:sp modelId="{443C7B98-7A4B-4818-9929-BA1DCF9D0656}">
      <dsp:nvSpPr>
        <dsp:cNvPr id="0" name=""/>
        <dsp:cNvSpPr/>
      </dsp:nvSpPr>
      <dsp:spPr>
        <a:xfrm>
          <a:off x="2452088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67324-55E8-4278-9473-E72F0F5173F3}">
      <dsp:nvSpPr>
        <dsp:cNvPr id="0" name=""/>
        <dsp:cNvSpPr/>
      </dsp:nvSpPr>
      <dsp:spPr>
        <a:xfrm>
          <a:off x="2452088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Сетевой магазин «Пятёрочка»</a:t>
          </a:r>
        </a:p>
      </dsp:txBody>
      <dsp:txXfrm>
        <a:off x="2452088" y="1348350"/>
        <a:ext cx="1955699" cy="725564"/>
      </dsp:txXfrm>
    </dsp:sp>
    <dsp:sp modelId="{DD0C3E2E-F533-4106-BAF7-1FA605779AC5}">
      <dsp:nvSpPr>
        <dsp:cNvPr id="0" name=""/>
        <dsp:cNvSpPr/>
      </dsp:nvSpPr>
      <dsp:spPr>
        <a:xfrm>
          <a:off x="158352" y="2392293"/>
          <a:ext cx="1955699" cy="134747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38101-5846-4897-93AF-CBA600741B08}">
      <dsp:nvSpPr>
        <dsp:cNvPr id="0" name=""/>
        <dsp:cNvSpPr/>
      </dsp:nvSpPr>
      <dsp:spPr>
        <a:xfrm>
          <a:off x="123306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Сетевой магазин «Магнит»</a:t>
          </a:r>
        </a:p>
      </dsp:txBody>
      <dsp:txXfrm>
        <a:off x="123306" y="3616961"/>
        <a:ext cx="1955699" cy="725564"/>
      </dsp:txXfrm>
    </dsp:sp>
    <dsp:sp modelId="{90AD6386-5A5E-42BF-B811-FF10734E542D}">
      <dsp:nvSpPr>
        <dsp:cNvPr id="0" name=""/>
        <dsp:cNvSpPr/>
      </dsp:nvSpPr>
      <dsp:spPr>
        <a:xfrm>
          <a:off x="2452088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91E4D-7438-4347-8FEA-C9D771AB8F51}">
      <dsp:nvSpPr>
        <dsp:cNvPr id="0" name=""/>
        <dsp:cNvSpPr/>
      </dsp:nvSpPr>
      <dsp:spPr>
        <a:xfrm>
          <a:off x="2274657" y="3616961"/>
          <a:ext cx="2310560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«</a:t>
          </a:r>
          <a:r>
            <a:rPr lang="ru-RU" sz="1500" kern="1200" dirty="0" err="1"/>
            <a:t>Волховское</a:t>
          </a:r>
          <a:r>
            <a:rPr lang="ru-RU" sz="1500" kern="1200" dirty="0"/>
            <a:t> </a:t>
          </a:r>
          <a:r>
            <a:rPr lang="ru-RU" sz="1500" kern="1200" dirty="0" err="1"/>
            <a:t>Райпо</a:t>
          </a:r>
          <a:r>
            <a:rPr lang="ru-RU" sz="1500" kern="1200" dirty="0"/>
            <a:t>»</a:t>
          </a:r>
        </a:p>
      </dsp:txBody>
      <dsp:txXfrm>
        <a:off x="2274657" y="3616961"/>
        <a:ext cx="2310560" cy="7255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6CEAF-200E-44A8-96A1-AF17B7E1167E}">
      <dsp:nvSpPr>
        <dsp:cNvPr id="0" name=""/>
        <dsp:cNvSpPr/>
      </dsp:nvSpPr>
      <dsp:spPr>
        <a:xfrm>
          <a:off x="1747793" y="3370787"/>
          <a:ext cx="110497" cy="11049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C9884-5AE9-46A8-8AF1-6F4DBB782862}">
      <dsp:nvSpPr>
        <dsp:cNvPr id="0" name=""/>
        <dsp:cNvSpPr/>
      </dsp:nvSpPr>
      <dsp:spPr>
        <a:xfrm>
          <a:off x="1539505" y="3471055"/>
          <a:ext cx="110497" cy="110497"/>
        </a:xfrm>
        <a:prstGeom prst="ellipse">
          <a:avLst/>
        </a:prstGeom>
        <a:solidFill>
          <a:schemeClr val="accent3">
            <a:hueOff val="246418"/>
            <a:satOff val="9091"/>
            <a:lumOff val="-1337"/>
            <a:alphaOff val="0"/>
          </a:schemeClr>
        </a:solidFill>
        <a:ln w="12700" cap="flat" cmpd="sng" algn="ctr">
          <a:solidFill>
            <a:schemeClr val="accent3">
              <a:hueOff val="246418"/>
              <a:satOff val="9091"/>
              <a:lumOff val="-13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D85D1-59FB-4D62-809F-62130EDCA347}">
      <dsp:nvSpPr>
        <dsp:cNvPr id="0" name=""/>
        <dsp:cNvSpPr/>
      </dsp:nvSpPr>
      <dsp:spPr>
        <a:xfrm>
          <a:off x="1321273" y="3550255"/>
          <a:ext cx="110497" cy="110497"/>
        </a:xfrm>
        <a:prstGeom prst="ellipse">
          <a:avLst/>
        </a:prstGeom>
        <a:solidFill>
          <a:schemeClr val="accent3">
            <a:hueOff val="492836"/>
            <a:satOff val="18182"/>
            <a:lumOff val="-2674"/>
            <a:alphaOff val="0"/>
          </a:schemeClr>
        </a:solidFill>
        <a:ln w="12700" cap="flat" cmpd="sng" algn="ctr">
          <a:solidFill>
            <a:schemeClr val="accent3">
              <a:hueOff val="492836"/>
              <a:satOff val="18182"/>
              <a:lumOff val="-26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F54CB-3A3E-4BA3-B8A8-DFCDDB661E7A}">
      <dsp:nvSpPr>
        <dsp:cNvPr id="0" name=""/>
        <dsp:cNvSpPr/>
      </dsp:nvSpPr>
      <dsp:spPr>
        <a:xfrm>
          <a:off x="2747795" y="2210099"/>
          <a:ext cx="110497" cy="110497"/>
        </a:xfrm>
        <a:prstGeom prst="ellipse">
          <a:avLst/>
        </a:prstGeom>
        <a:solidFill>
          <a:schemeClr val="accent3">
            <a:hueOff val="739254"/>
            <a:satOff val="27273"/>
            <a:lumOff val="-4011"/>
            <a:alphaOff val="0"/>
          </a:schemeClr>
        </a:solidFill>
        <a:ln w="12700" cap="flat" cmpd="sng" algn="ctr">
          <a:solidFill>
            <a:schemeClr val="accent3">
              <a:hueOff val="739254"/>
              <a:satOff val="27273"/>
              <a:lumOff val="-40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D4910-B2DA-47BC-9936-7AA8E34CE626}">
      <dsp:nvSpPr>
        <dsp:cNvPr id="0" name=""/>
        <dsp:cNvSpPr/>
      </dsp:nvSpPr>
      <dsp:spPr>
        <a:xfrm>
          <a:off x="2663817" y="2414146"/>
          <a:ext cx="110497" cy="110497"/>
        </a:xfrm>
        <a:prstGeom prst="ellipse">
          <a:avLst/>
        </a:prstGeom>
        <a:solidFill>
          <a:schemeClr val="accent3">
            <a:hueOff val="985672"/>
            <a:satOff val="36364"/>
            <a:lumOff val="-5348"/>
            <a:alphaOff val="0"/>
          </a:schemeClr>
        </a:solidFill>
        <a:ln w="12700" cap="flat" cmpd="sng" algn="ctr">
          <a:solidFill>
            <a:schemeClr val="accent3">
              <a:hueOff val="985672"/>
              <a:satOff val="36364"/>
              <a:lumOff val="-53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5B2EA-FE09-44E1-BE85-B12BC28F48DB}">
      <dsp:nvSpPr>
        <dsp:cNvPr id="0" name=""/>
        <dsp:cNvSpPr/>
      </dsp:nvSpPr>
      <dsp:spPr>
        <a:xfrm>
          <a:off x="2604148" y="674090"/>
          <a:ext cx="110497" cy="110497"/>
        </a:xfrm>
        <a:prstGeom prst="ellipse">
          <a:avLst/>
        </a:prstGeom>
        <a:solidFill>
          <a:schemeClr val="accent3">
            <a:hueOff val="1232090"/>
            <a:satOff val="45455"/>
            <a:lumOff val="-6685"/>
            <a:alphaOff val="0"/>
          </a:schemeClr>
        </a:solidFill>
        <a:ln w="12700" cap="flat" cmpd="sng" algn="ctr">
          <a:solidFill>
            <a:schemeClr val="accent3">
              <a:hueOff val="1232090"/>
              <a:satOff val="45455"/>
              <a:lumOff val="-66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1D871-90AF-4E6F-B3D5-4CFB6164C9A5}">
      <dsp:nvSpPr>
        <dsp:cNvPr id="0" name=""/>
        <dsp:cNvSpPr/>
      </dsp:nvSpPr>
      <dsp:spPr>
        <a:xfrm>
          <a:off x="2757740" y="576554"/>
          <a:ext cx="110497" cy="110497"/>
        </a:xfrm>
        <a:prstGeom prst="ellipse">
          <a:avLst/>
        </a:prstGeom>
        <a:solidFill>
          <a:schemeClr val="accent3">
            <a:hueOff val="1478509"/>
            <a:satOff val="54545"/>
            <a:lumOff val="-8021"/>
            <a:alphaOff val="0"/>
          </a:schemeClr>
        </a:solidFill>
        <a:ln w="12700" cap="flat" cmpd="sng" algn="ctr">
          <a:solidFill>
            <a:schemeClr val="accent3">
              <a:hueOff val="1478509"/>
              <a:satOff val="54545"/>
              <a:lumOff val="-80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4FFF2-4737-45DA-AEB6-F9483EC58716}">
      <dsp:nvSpPr>
        <dsp:cNvPr id="0" name=""/>
        <dsp:cNvSpPr/>
      </dsp:nvSpPr>
      <dsp:spPr>
        <a:xfrm>
          <a:off x="2911331" y="479017"/>
          <a:ext cx="110497" cy="110497"/>
        </a:xfrm>
        <a:prstGeom prst="ellipse">
          <a:avLst/>
        </a:prstGeom>
        <a:solidFill>
          <a:schemeClr val="accent3">
            <a:hueOff val="1724927"/>
            <a:satOff val="63636"/>
            <a:lumOff val="-9358"/>
            <a:alphaOff val="0"/>
          </a:schemeClr>
        </a:solidFill>
        <a:ln w="12700" cap="flat" cmpd="sng" algn="ctr">
          <a:solidFill>
            <a:schemeClr val="accent3">
              <a:hueOff val="1724927"/>
              <a:satOff val="63636"/>
              <a:lumOff val="-93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057EB-BBA2-4AE5-B142-EAAC87675B25}">
      <dsp:nvSpPr>
        <dsp:cNvPr id="0" name=""/>
        <dsp:cNvSpPr/>
      </dsp:nvSpPr>
      <dsp:spPr>
        <a:xfrm>
          <a:off x="3064923" y="576554"/>
          <a:ext cx="110497" cy="110497"/>
        </a:xfrm>
        <a:prstGeom prst="ellipse">
          <a:avLst/>
        </a:prstGeom>
        <a:solidFill>
          <a:schemeClr val="accent3">
            <a:hueOff val="1971345"/>
            <a:satOff val="72727"/>
            <a:lumOff val="-10695"/>
            <a:alphaOff val="0"/>
          </a:schemeClr>
        </a:solidFill>
        <a:ln w="12700" cap="flat" cmpd="sng" algn="ctr">
          <a:solidFill>
            <a:schemeClr val="accent3">
              <a:hueOff val="1971345"/>
              <a:satOff val="72727"/>
              <a:lumOff val="-106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EC1B0-7044-4586-8896-CBF75999F2D8}">
      <dsp:nvSpPr>
        <dsp:cNvPr id="0" name=""/>
        <dsp:cNvSpPr/>
      </dsp:nvSpPr>
      <dsp:spPr>
        <a:xfrm>
          <a:off x="3218514" y="674090"/>
          <a:ext cx="110497" cy="110497"/>
        </a:xfrm>
        <a:prstGeom prst="ellipse">
          <a:avLst/>
        </a:prstGeom>
        <a:solidFill>
          <a:schemeClr val="accent3">
            <a:hueOff val="2217763"/>
            <a:satOff val="81818"/>
            <a:lumOff val="-12032"/>
            <a:alphaOff val="0"/>
          </a:schemeClr>
        </a:solidFill>
        <a:ln w="12700" cap="flat" cmpd="sng" algn="ctr">
          <a:solidFill>
            <a:schemeClr val="accent3">
              <a:hueOff val="2217763"/>
              <a:satOff val="81818"/>
              <a:lumOff val="-120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3ADC5-3E4C-4ED4-ADD2-1761ACD3EC4F}">
      <dsp:nvSpPr>
        <dsp:cNvPr id="0" name=""/>
        <dsp:cNvSpPr/>
      </dsp:nvSpPr>
      <dsp:spPr>
        <a:xfrm>
          <a:off x="2911331" y="684624"/>
          <a:ext cx="110497" cy="110497"/>
        </a:xfrm>
        <a:prstGeom prst="ellipse">
          <a:avLst/>
        </a:prstGeom>
        <a:solidFill>
          <a:schemeClr val="accent3">
            <a:hueOff val="2464181"/>
            <a:satOff val="90909"/>
            <a:lumOff val="-13369"/>
            <a:alphaOff val="0"/>
          </a:schemeClr>
        </a:solidFill>
        <a:ln w="12700" cap="flat" cmpd="sng" algn="ctr">
          <a:solidFill>
            <a:schemeClr val="accent3">
              <a:hueOff val="2464181"/>
              <a:satOff val="90909"/>
              <a:lumOff val="-133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0D569-D43B-4103-A56D-80EB1AB269E7}">
      <dsp:nvSpPr>
        <dsp:cNvPr id="0" name=""/>
        <dsp:cNvSpPr/>
      </dsp:nvSpPr>
      <dsp:spPr>
        <a:xfrm>
          <a:off x="2911331" y="890622"/>
          <a:ext cx="110497" cy="110497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7C9A8-7232-46E3-8489-28E66EF826E9}">
      <dsp:nvSpPr>
        <dsp:cNvPr id="0" name=""/>
        <dsp:cNvSpPr/>
      </dsp:nvSpPr>
      <dsp:spPr>
        <a:xfrm>
          <a:off x="782598" y="3785361"/>
          <a:ext cx="2383430" cy="6390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493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План по доходам</a:t>
          </a:r>
        </a:p>
      </dsp:txBody>
      <dsp:txXfrm>
        <a:off x="813794" y="3816557"/>
        <a:ext cx="2321038" cy="576668"/>
      </dsp:txXfrm>
    </dsp:sp>
    <dsp:sp modelId="{56EFA447-B6F4-43B2-BCE4-C416094A3F23}">
      <dsp:nvSpPr>
        <dsp:cNvPr id="0" name=""/>
        <dsp:cNvSpPr/>
      </dsp:nvSpPr>
      <dsp:spPr>
        <a:xfrm>
          <a:off x="121823" y="3158785"/>
          <a:ext cx="1104974" cy="11048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BCF1D-30B5-42FC-B592-030CC4E68376}">
      <dsp:nvSpPr>
        <dsp:cNvPr id="0" name=""/>
        <dsp:cNvSpPr/>
      </dsp:nvSpPr>
      <dsp:spPr>
        <a:xfrm>
          <a:off x="2315750" y="2955518"/>
          <a:ext cx="2383430" cy="63906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493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выполнен</a:t>
          </a:r>
        </a:p>
      </dsp:txBody>
      <dsp:txXfrm>
        <a:off x="2346946" y="2986714"/>
        <a:ext cx="2321038" cy="576668"/>
      </dsp:txXfrm>
    </dsp:sp>
    <dsp:sp modelId="{C5F076F1-7B00-4DA2-B313-F341A339CCBA}">
      <dsp:nvSpPr>
        <dsp:cNvPr id="0" name=""/>
        <dsp:cNvSpPr/>
      </dsp:nvSpPr>
      <dsp:spPr>
        <a:xfrm>
          <a:off x="1654975" y="2328942"/>
          <a:ext cx="1104974" cy="11048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F5DE9-E9D0-4A61-90FF-D48CDB999C99}">
      <dsp:nvSpPr>
        <dsp:cNvPr id="0" name=""/>
        <dsp:cNvSpPr/>
      </dsp:nvSpPr>
      <dsp:spPr>
        <a:xfrm>
          <a:off x="3019619" y="1696904"/>
          <a:ext cx="2383430" cy="63906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493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99,3%</a:t>
          </a:r>
        </a:p>
      </dsp:txBody>
      <dsp:txXfrm>
        <a:off x="3050815" y="1728100"/>
        <a:ext cx="2321038" cy="576668"/>
      </dsp:txXfrm>
    </dsp:sp>
    <dsp:sp modelId="{AA9622ED-EE03-4E62-B296-44E2C63F240D}">
      <dsp:nvSpPr>
        <dsp:cNvPr id="0" name=""/>
        <dsp:cNvSpPr/>
      </dsp:nvSpPr>
      <dsp:spPr>
        <a:xfrm>
          <a:off x="2358844" y="1070328"/>
          <a:ext cx="1104974" cy="11048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6CEAF-200E-44A8-96A1-AF17B7E1167E}">
      <dsp:nvSpPr>
        <dsp:cNvPr id="0" name=""/>
        <dsp:cNvSpPr/>
      </dsp:nvSpPr>
      <dsp:spPr>
        <a:xfrm>
          <a:off x="1747793" y="3370787"/>
          <a:ext cx="110497" cy="11049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C9884-5AE9-46A8-8AF1-6F4DBB782862}">
      <dsp:nvSpPr>
        <dsp:cNvPr id="0" name=""/>
        <dsp:cNvSpPr/>
      </dsp:nvSpPr>
      <dsp:spPr>
        <a:xfrm>
          <a:off x="1539505" y="3471055"/>
          <a:ext cx="110497" cy="110497"/>
        </a:xfrm>
        <a:prstGeom prst="ellipse">
          <a:avLst/>
        </a:prstGeom>
        <a:solidFill>
          <a:schemeClr val="accent4">
            <a:hueOff val="945063"/>
            <a:satOff val="-4361"/>
            <a:lumOff val="160"/>
            <a:alphaOff val="0"/>
          </a:schemeClr>
        </a:solidFill>
        <a:ln w="12700" cap="flat" cmpd="sng" algn="ctr">
          <a:solidFill>
            <a:schemeClr val="accent4">
              <a:hueOff val="945063"/>
              <a:satOff val="-4361"/>
              <a:lumOff val="1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D85D1-59FB-4D62-809F-62130EDCA347}">
      <dsp:nvSpPr>
        <dsp:cNvPr id="0" name=""/>
        <dsp:cNvSpPr/>
      </dsp:nvSpPr>
      <dsp:spPr>
        <a:xfrm>
          <a:off x="1321273" y="3550255"/>
          <a:ext cx="110497" cy="110497"/>
        </a:xfrm>
        <a:prstGeom prst="ellipse">
          <a:avLst/>
        </a:prstGeom>
        <a:solidFill>
          <a:schemeClr val="accent4">
            <a:hueOff val="1890126"/>
            <a:satOff val="-8721"/>
            <a:lumOff val="321"/>
            <a:alphaOff val="0"/>
          </a:schemeClr>
        </a:solidFill>
        <a:ln w="12700" cap="flat" cmpd="sng" algn="ctr">
          <a:solidFill>
            <a:schemeClr val="accent4">
              <a:hueOff val="1890126"/>
              <a:satOff val="-8721"/>
              <a:lumOff val="3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F54CB-3A3E-4BA3-B8A8-DFCDDB661E7A}">
      <dsp:nvSpPr>
        <dsp:cNvPr id="0" name=""/>
        <dsp:cNvSpPr/>
      </dsp:nvSpPr>
      <dsp:spPr>
        <a:xfrm>
          <a:off x="2747795" y="2210099"/>
          <a:ext cx="110497" cy="110497"/>
        </a:xfrm>
        <a:prstGeom prst="ellipse">
          <a:avLst/>
        </a:prstGeom>
        <a:solidFill>
          <a:schemeClr val="accent4">
            <a:hueOff val="2835189"/>
            <a:satOff val="-13082"/>
            <a:lumOff val="481"/>
            <a:alphaOff val="0"/>
          </a:schemeClr>
        </a:solidFill>
        <a:ln w="12700" cap="flat" cmpd="sng" algn="ctr">
          <a:solidFill>
            <a:schemeClr val="accent4">
              <a:hueOff val="2835189"/>
              <a:satOff val="-13082"/>
              <a:lumOff val="4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D4910-B2DA-47BC-9936-7AA8E34CE626}">
      <dsp:nvSpPr>
        <dsp:cNvPr id="0" name=""/>
        <dsp:cNvSpPr/>
      </dsp:nvSpPr>
      <dsp:spPr>
        <a:xfrm>
          <a:off x="2663817" y="2414146"/>
          <a:ext cx="110497" cy="110497"/>
        </a:xfrm>
        <a:prstGeom prst="ellipse">
          <a:avLst/>
        </a:prstGeom>
        <a:solidFill>
          <a:schemeClr val="accent4">
            <a:hueOff val="3780252"/>
            <a:satOff val="-17443"/>
            <a:lumOff val="642"/>
            <a:alphaOff val="0"/>
          </a:schemeClr>
        </a:solidFill>
        <a:ln w="12700" cap="flat" cmpd="sng" algn="ctr">
          <a:solidFill>
            <a:schemeClr val="accent4">
              <a:hueOff val="3780252"/>
              <a:satOff val="-17443"/>
              <a:lumOff val="6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5B2EA-FE09-44E1-BE85-B12BC28F48DB}">
      <dsp:nvSpPr>
        <dsp:cNvPr id="0" name=""/>
        <dsp:cNvSpPr/>
      </dsp:nvSpPr>
      <dsp:spPr>
        <a:xfrm>
          <a:off x="2604148" y="674090"/>
          <a:ext cx="110497" cy="110497"/>
        </a:xfrm>
        <a:prstGeom prst="ellipse">
          <a:avLst/>
        </a:prstGeom>
        <a:solidFill>
          <a:schemeClr val="accent4">
            <a:hueOff val="4725315"/>
            <a:satOff val="-21804"/>
            <a:lumOff val="802"/>
            <a:alphaOff val="0"/>
          </a:schemeClr>
        </a:solidFill>
        <a:ln w="12700" cap="flat" cmpd="sng" algn="ctr">
          <a:solidFill>
            <a:schemeClr val="accent4">
              <a:hueOff val="4725315"/>
              <a:satOff val="-21804"/>
              <a:lumOff val="8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1D871-90AF-4E6F-B3D5-4CFB6164C9A5}">
      <dsp:nvSpPr>
        <dsp:cNvPr id="0" name=""/>
        <dsp:cNvSpPr/>
      </dsp:nvSpPr>
      <dsp:spPr>
        <a:xfrm>
          <a:off x="2757740" y="576554"/>
          <a:ext cx="110497" cy="110497"/>
        </a:xfrm>
        <a:prstGeom prst="ellipse">
          <a:avLst/>
        </a:prstGeom>
        <a:solidFill>
          <a:schemeClr val="accent4">
            <a:hueOff val="5670378"/>
            <a:satOff val="-26164"/>
            <a:lumOff val="963"/>
            <a:alphaOff val="0"/>
          </a:schemeClr>
        </a:solidFill>
        <a:ln w="12700" cap="flat" cmpd="sng" algn="ctr">
          <a:solidFill>
            <a:schemeClr val="accent4">
              <a:hueOff val="5670378"/>
              <a:satOff val="-26164"/>
              <a:lumOff val="9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4FFF2-4737-45DA-AEB6-F9483EC58716}">
      <dsp:nvSpPr>
        <dsp:cNvPr id="0" name=""/>
        <dsp:cNvSpPr/>
      </dsp:nvSpPr>
      <dsp:spPr>
        <a:xfrm>
          <a:off x="2911331" y="479017"/>
          <a:ext cx="110497" cy="110497"/>
        </a:xfrm>
        <a:prstGeom prst="ellipse">
          <a:avLst/>
        </a:prstGeom>
        <a:solidFill>
          <a:schemeClr val="accent4">
            <a:hueOff val="6615440"/>
            <a:satOff val="-30525"/>
            <a:lumOff val="1123"/>
            <a:alphaOff val="0"/>
          </a:schemeClr>
        </a:solidFill>
        <a:ln w="12700" cap="flat" cmpd="sng" algn="ctr">
          <a:solidFill>
            <a:schemeClr val="accent4">
              <a:hueOff val="6615440"/>
              <a:satOff val="-30525"/>
              <a:lumOff val="11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057EB-BBA2-4AE5-B142-EAAC87675B25}">
      <dsp:nvSpPr>
        <dsp:cNvPr id="0" name=""/>
        <dsp:cNvSpPr/>
      </dsp:nvSpPr>
      <dsp:spPr>
        <a:xfrm>
          <a:off x="3064923" y="576554"/>
          <a:ext cx="110497" cy="110497"/>
        </a:xfrm>
        <a:prstGeom prst="ellipse">
          <a:avLst/>
        </a:prstGeom>
        <a:solidFill>
          <a:schemeClr val="accent4">
            <a:hueOff val="7560504"/>
            <a:satOff val="-34886"/>
            <a:lumOff val="1284"/>
            <a:alphaOff val="0"/>
          </a:schemeClr>
        </a:solidFill>
        <a:ln w="12700" cap="flat" cmpd="sng" algn="ctr">
          <a:solidFill>
            <a:schemeClr val="accent4">
              <a:hueOff val="7560504"/>
              <a:satOff val="-34886"/>
              <a:lumOff val="12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EC1B0-7044-4586-8896-CBF75999F2D8}">
      <dsp:nvSpPr>
        <dsp:cNvPr id="0" name=""/>
        <dsp:cNvSpPr/>
      </dsp:nvSpPr>
      <dsp:spPr>
        <a:xfrm>
          <a:off x="3218514" y="674090"/>
          <a:ext cx="110497" cy="110497"/>
        </a:xfrm>
        <a:prstGeom prst="ellipse">
          <a:avLst/>
        </a:prstGeom>
        <a:solidFill>
          <a:schemeClr val="accent4">
            <a:hueOff val="8505566"/>
            <a:satOff val="-39247"/>
            <a:lumOff val="1444"/>
            <a:alphaOff val="0"/>
          </a:schemeClr>
        </a:solidFill>
        <a:ln w="12700" cap="flat" cmpd="sng" algn="ctr">
          <a:solidFill>
            <a:schemeClr val="accent4">
              <a:hueOff val="8505566"/>
              <a:satOff val="-39247"/>
              <a:lumOff val="14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3ADC5-3E4C-4ED4-ADD2-1761ACD3EC4F}">
      <dsp:nvSpPr>
        <dsp:cNvPr id="0" name=""/>
        <dsp:cNvSpPr/>
      </dsp:nvSpPr>
      <dsp:spPr>
        <a:xfrm>
          <a:off x="2911331" y="684624"/>
          <a:ext cx="110497" cy="110497"/>
        </a:xfrm>
        <a:prstGeom prst="ellipse">
          <a:avLst/>
        </a:prstGeom>
        <a:solidFill>
          <a:schemeClr val="accent4">
            <a:hueOff val="9450630"/>
            <a:satOff val="-43607"/>
            <a:lumOff val="1605"/>
            <a:alphaOff val="0"/>
          </a:schemeClr>
        </a:solidFill>
        <a:ln w="12700" cap="flat" cmpd="sng" algn="ctr">
          <a:solidFill>
            <a:schemeClr val="accent4">
              <a:hueOff val="9450630"/>
              <a:satOff val="-43607"/>
              <a:lumOff val="16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0D569-D43B-4103-A56D-80EB1AB269E7}">
      <dsp:nvSpPr>
        <dsp:cNvPr id="0" name=""/>
        <dsp:cNvSpPr/>
      </dsp:nvSpPr>
      <dsp:spPr>
        <a:xfrm>
          <a:off x="2911331" y="890622"/>
          <a:ext cx="110497" cy="110497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7C9A8-7232-46E3-8489-28E66EF826E9}">
      <dsp:nvSpPr>
        <dsp:cNvPr id="0" name=""/>
        <dsp:cNvSpPr/>
      </dsp:nvSpPr>
      <dsp:spPr>
        <a:xfrm>
          <a:off x="782598" y="3785361"/>
          <a:ext cx="2383430" cy="6390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493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Расходная часть бюджета 2024</a:t>
          </a:r>
        </a:p>
      </dsp:txBody>
      <dsp:txXfrm>
        <a:off x="813794" y="3816557"/>
        <a:ext cx="2321038" cy="576668"/>
      </dsp:txXfrm>
    </dsp:sp>
    <dsp:sp modelId="{56EFA447-B6F4-43B2-BCE4-C416094A3F23}">
      <dsp:nvSpPr>
        <dsp:cNvPr id="0" name=""/>
        <dsp:cNvSpPr/>
      </dsp:nvSpPr>
      <dsp:spPr>
        <a:xfrm>
          <a:off x="121823" y="3158785"/>
          <a:ext cx="1104974" cy="11048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BCF1D-30B5-42FC-B592-030CC4E68376}">
      <dsp:nvSpPr>
        <dsp:cNvPr id="0" name=""/>
        <dsp:cNvSpPr/>
      </dsp:nvSpPr>
      <dsp:spPr>
        <a:xfrm>
          <a:off x="2315750" y="2955518"/>
          <a:ext cx="2383430" cy="63906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493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Выполнена на</a:t>
          </a:r>
        </a:p>
      </dsp:txBody>
      <dsp:txXfrm>
        <a:off x="2346946" y="2986714"/>
        <a:ext cx="2321038" cy="576668"/>
      </dsp:txXfrm>
    </dsp:sp>
    <dsp:sp modelId="{C5F076F1-7B00-4DA2-B313-F341A339CCBA}">
      <dsp:nvSpPr>
        <dsp:cNvPr id="0" name=""/>
        <dsp:cNvSpPr/>
      </dsp:nvSpPr>
      <dsp:spPr>
        <a:xfrm>
          <a:off x="1654975" y="2328942"/>
          <a:ext cx="1104974" cy="11048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F5DE9-E9D0-4A61-90FF-D48CDB999C99}">
      <dsp:nvSpPr>
        <dsp:cNvPr id="0" name=""/>
        <dsp:cNvSpPr/>
      </dsp:nvSpPr>
      <dsp:spPr>
        <a:xfrm>
          <a:off x="3019619" y="1696904"/>
          <a:ext cx="2383430" cy="63906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493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83,6 %</a:t>
          </a:r>
        </a:p>
      </dsp:txBody>
      <dsp:txXfrm>
        <a:off x="3050815" y="1728100"/>
        <a:ext cx="2321038" cy="576668"/>
      </dsp:txXfrm>
    </dsp:sp>
    <dsp:sp modelId="{AA9622ED-EE03-4E62-B296-44E2C63F240D}">
      <dsp:nvSpPr>
        <dsp:cNvPr id="0" name=""/>
        <dsp:cNvSpPr/>
      </dsp:nvSpPr>
      <dsp:spPr>
        <a:xfrm>
          <a:off x="2358844" y="1070328"/>
          <a:ext cx="1104974" cy="11048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D2456-C8A5-481F-8AB1-20ACD8AEFBB3}">
      <dsp:nvSpPr>
        <dsp:cNvPr id="0" name=""/>
        <dsp:cNvSpPr/>
      </dsp:nvSpPr>
      <dsp:spPr>
        <a:xfrm>
          <a:off x="300737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418C9-4FF4-43D2-98B1-D0E121FBE290}">
      <dsp:nvSpPr>
        <dsp:cNvPr id="0" name=""/>
        <dsp:cNvSpPr/>
      </dsp:nvSpPr>
      <dsp:spPr>
        <a:xfrm>
          <a:off x="300737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/>
            <a:t>Литератруно-музыкальая</a:t>
          </a:r>
          <a:r>
            <a:rPr lang="ru-RU" sz="1100" kern="1200" dirty="0"/>
            <a:t> композиция «Я говорю с тобой, из Ленинграда»</a:t>
          </a:r>
        </a:p>
      </dsp:txBody>
      <dsp:txXfrm>
        <a:off x="300737" y="1348350"/>
        <a:ext cx="1955699" cy="725564"/>
      </dsp:txXfrm>
    </dsp:sp>
    <dsp:sp modelId="{C79184F5-6388-4CDA-982F-6D843D980D27}">
      <dsp:nvSpPr>
        <dsp:cNvPr id="0" name=""/>
        <dsp:cNvSpPr/>
      </dsp:nvSpPr>
      <dsp:spPr>
        <a:xfrm>
          <a:off x="2452088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72CEE-D62A-4E05-B8F0-83F85B934248}">
      <dsp:nvSpPr>
        <dsp:cNvPr id="0" name=""/>
        <dsp:cNvSpPr/>
      </dsp:nvSpPr>
      <dsp:spPr>
        <a:xfrm>
          <a:off x="2452088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Масленичное гуляние «Хозяюшка Масленица»</a:t>
          </a:r>
        </a:p>
      </dsp:txBody>
      <dsp:txXfrm>
        <a:off x="2452088" y="1348350"/>
        <a:ext cx="1955699" cy="725564"/>
      </dsp:txXfrm>
    </dsp:sp>
    <dsp:sp modelId="{AFAAC977-CDDB-4EF5-A88F-7B29D0180C62}">
      <dsp:nvSpPr>
        <dsp:cNvPr id="0" name=""/>
        <dsp:cNvSpPr/>
      </dsp:nvSpPr>
      <dsp:spPr>
        <a:xfrm>
          <a:off x="300737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E05E0-BB22-4DFF-B0F5-28AEF71AE31C}">
      <dsp:nvSpPr>
        <dsp:cNvPr id="0" name=""/>
        <dsp:cNvSpPr/>
      </dsp:nvSpPr>
      <dsp:spPr>
        <a:xfrm>
          <a:off x="300737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Театральный фестиваль «В гостях у Мельпомены»</a:t>
          </a:r>
        </a:p>
      </dsp:txBody>
      <dsp:txXfrm>
        <a:off x="300737" y="3616961"/>
        <a:ext cx="1955699" cy="725564"/>
      </dsp:txXfrm>
    </dsp:sp>
    <dsp:sp modelId="{5826574B-A2ED-4FC4-BBE0-D69FCC810AF4}">
      <dsp:nvSpPr>
        <dsp:cNvPr id="0" name=""/>
        <dsp:cNvSpPr/>
      </dsp:nvSpPr>
      <dsp:spPr>
        <a:xfrm>
          <a:off x="2452088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E0AFB-3EEB-46F3-A2B3-D6CE812D5459}">
      <dsp:nvSpPr>
        <dsp:cNvPr id="0" name=""/>
        <dsp:cNvSpPr/>
      </dsp:nvSpPr>
      <dsp:spPr>
        <a:xfrm>
          <a:off x="2452088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Фестиваль военно-патриотической песни </a:t>
          </a:r>
        </a:p>
      </dsp:txBody>
      <dsp:txXfrm>
        <a:off x="2452088" y="3616961"/>
        <a:ext cx="1955699" cy="7255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EFDC2C-67A2-4279-A67A-25904DE4F461}">
      <dsp:nvSpPr>
        <dsp:cNvPr id="0" name=""/>
        <dsp:cNvSpPr/>
      </dsp:nvSpPr>
      <dsp:spPr>
        <a:xfrm>
          <a:off x="300737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1A7B-3EF6-420E-862C-7C9DCF253A7C}">
      <dsp:nvSpPr>
        <dsp:cNvPr id="0" name=""/>
        <dsp:cNvSpPr/>
      </dsp:nvSpPr>
      <dsp:spPr>
        <a:xfrm>
          <a:off x="300737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Фестиваль детского творчества «Радужные нотки»</a:t>
          </a:r>
        </a:p>
      </dsp:txBody>
      <dsp:txXfrm>
        <a:off x="300737" y="1348350"/>
        <a:ext cx="1955699" cy="725564"/>
      </dsp:txXfrm>
    </dsp:sp>
    <dsp:sp modelId="{C39E21B7-EA32-42C1-A0C8-C26B4CB60B25}">
      <dsp:nvSpPr>
        <dsp:cNvPr id="0" name=""/>
        <dsp:cNvSpPr/>
      </dsp:nvSpPr>
      <dsp:spPr>
        <a:xfrm>
          <a:off x="2452088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325A1-0DC8-41B2-828D-EBA716AE5911}">
      <dsp:nvSpPr>
        <dsp:cNvPr id="0" name=""/>
        <dsp:cNvSpPr/>
      </dsp:nvSpPr>
      <dsp:spPr>
        <a:xfrm>
          <a:off x="2452088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Праздник детства «Ура, гуляет детвора!»</a:t>
          </a:r>
        </a:p>
      </dsp:txBody>
      <dsp:txXfrm>
        <a:off x="2452088" y="1348350"/>
        <a:ext cx="1955699" cy="725564"/>
      </dsp:txXfrm>
    </dsp:sp>
    <dsp:sp modelId="{B6B45AF8-151E-4092-9E3A-511AAF42E7A4}">
      <dsp:nvSpPr>
        <dsp:cNvPr id="0" name=""/>
        <dsp:cNvSpPr/>
      </dsp:nvSpPr>
      <dsp:spPr>
        <a:xfrm>
          <a:off x="300737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A96FB-F405-48CC-B082-46E175A42E38}">
      <dsp:nvSpPr>
        <dsp:cNvPr id="0" name=""/>
        <dsp:cNvSpPr/>
      </dsp:nvSpPr>
      <dsp:spPr>
        <a:xfrm>
          <a:off x="300737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Праздник первого звонка «Звенит звонок весёлый!»</a:t>
          </a:r>
        </a:p>
      </dsp:txBody>
      <dsp:txXfrm>
        <a:off x="300737" y="3616961"/>
        <a:ext cx="1955699" cy="725564"/>
      </dsp:txXfrm>
    </dsp:sp>
    <dsp:sp modelId="{CB85600E-E02A-4BDE-ABDA-0074F0AB112F}">
      <dsp:nvSpPr>
        <dsp:cNvPr id="0" name=""/>
        <dsp:cNvSpPr/>
      </dsp:nvSpPr>
      <dsp:spPr>
        <a:xfrm>
          <a:off x="2452088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5AF63-9CBD-4FDF-8BC2-923B99C4D3D0}">
      <dsp:nvSpPr>
        <dsp:cNvPr id="0" name=""/>
        <dsp:cNvSpPr/>
      </dsp:nvSpPr>
      <dsp:spPr>
        <a:xfrm>
          <a:off x="2452088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Праздник села «Русская околица»</a:t>
          </a:r>
        </a:p>
      </dsp:txBody>
      <dsp:txXfrm>
        <a:off x="2452088" y="3616961"/>
        <a:ext cx="1955699" cy="7255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D2456-C8A5-481F-8AB1-20ACD8AEFBB3}">
      <dsp:nvSpPr>
        <dsp:cNvPr id="0" name=""/>
        <dsp:cNvSpPr/>
      </dsp:nvSpPr>
      <dsp:spPr>
        <a:xfrm>
          <a:off x="300737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418C9-4FF4-43D2-98B1-D0E121FBE290}">
      <dsp:nvSpPr>
        <dsp:cNvPr id="0" name=""/>
        <dsp:cNvSpPr/>
      </dsp:nvSpPr>
      <dsp:spPr>
        <a:xfrm>
          <a:off x="300737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«Блокадная лента»</a:t>
          </a:r>
        </a:p>
      </dsp:txBody>
      <dsp:txXfrm>
        <a:off x="300737" y="1348350"/>
        <a:ext cx="1955699" cy="725564"/>
      </dsp:txXfrm>
    </dsp:sp>
    <dsp:sp modelId="{C79184F5-6388-4CDA-982F-6D843D980D27}">
      <dsp:nvSpPr>
        <dsp:cNvPr id="0" name=""/>
        <dsp:cNvSpPr/>
      </dsp:nvSpPr>
      <dsp:spPr>
        <a:xfrm>
          <a:off x="2452088" y="873"/>
          <a:ext cx="1955699" cy="134747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72CEE-D62A-4E05-B8F0-83F85B934248}">
      <dsp:nvSpPr>
        <dsp:cNvPr id="0" name=""/>
        <dsp:cNvSpPr/>
      </dsp:nvSpPr>
      <dsp:spPr>
        <a:xfrm>
          <a:off x="2452088" y="1348350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«Блокадный хлеб»</a:t>
          </a:r>
        </a:p>
      </dsp:txBody>
      <dsp:txXfrm>
        <a:off x="2452088" y="1348350"/>
        <a:ext cx="1955699" cy="725564"/>
      </dsp:txXfrm>
    </dsp:sp>
    <dsp:sp modelId="{AFAAC977-CDDB-4EF5-A88F-7B29D0180C62}">
      <dsp:nvSpPr>
        <dsp:cNvPr id="0" name=""/>
        <dsp:cNvSpPr/>
      </dsp:nvSpPr>
      <dsp:spPr>
        <a:xfrm>
          <a:off x="300737" y="2269484"/>
          <a:ext cx="1955699" cy="134747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E05E0-BB22-4DFF-B0F5-28AEF71AE31C}">
      <dsp:nvSpPr>
        <dsp:cNvPr id="0" name=""/>
        <dsp:cNvSpPr/>
      </dsp:nvSpPr>
      <dsp:spPr>
        <a:xfrm>
          <a:off x="300737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«Мы – вместе!»</a:t>
          </a:r>
        </a:p>
      </dsp:txBody>
      <dsp:txXfrm>
        <a:off x="300737" y="3616961"/>
        <a:ext cx="1955699" cy="725564"/>
      </dsp:txXfrm>
    </dsp:sp>
    <dsp:sp modelId="{5826574B-A2ED-4FC4-BBE0-D69FCC810AF4}">
      <dsp:nvSpPr>
        <dsp:cNvPr id="0" name=""/>
        <dsp:cNvSpPr/>
      </dsp:nvSpPr>
      <dsp:spPr>
        <a:xfrm>
          <a:off x="2452088" y="2269484"/>
          <a:ext cx="1955699" cy="1347476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E0AFB-3EEB-46F3-A2B3-D6CE812D5459}">
      <dsp:nvSpPr>
        <dsp:cNvPr id="0" name=""/>
        <dsp:cNvSpPr/>
      </dsp:nvSpPr>
      <dsp:spPr>
        <a:xfrm>
          <a:off x="2452088" y="3616961"/>
          <a:ext cx="1955699" cy="72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День </a:t>
          </a:r>
          <a:r>
            <a:rPr lang="ru-RU" sz="1400" kern="1200" dirty="0" err="1"/>
            <a:t>книгодарения</a:t>
          </a:r>
          <a:r>
            <a:rPr lang="ru-RU" sz="1400" kern="1200" dirty="0"/>
            <a:t> 2024</a:t>
          </a:r>
        </a:p>
      </dsp:txBody>
      <dsp:txXfrm>
        <a:off x="2452088" y="3616961"/>
        <a:ext cx="1955699" cy="725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F85205-7E34-4778-ABE2-A22D8A04FDD5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198F8CD-B17C-4AF3-9358-8F83F41B51C4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437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главы своей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781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главы своей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000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главы своей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9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главы своей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984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отрасли экономики вашей страны.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772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отрасли экономики вашей страны.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717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235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672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748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 rtlCol="0"/>
          <a:lstStyle/>
          <a:p>
            <a:pPr rtl="0"/>
            <a:fld id="{97A181B6-B371-4031-9CBE-ED0985B01CB6}" type="slidenum">
              <a:rPr lang="ru-RU" smtClean="0"/>
              <a:pPr rtl="0"/>
              <a:t>19</a:t>
            </a:fld>
            <a:endParaRPr lang="ru-RU" dirty="0"/>
          </a:p>
        </p:txBody>
      </p:sp>
      <p:sp>
        <p:nvSpPr>
          <p:cNvPr id="89090" name="Прямоугольник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Прямоугольник 3"/>
          <p:cNvSpPr>
            <a:spLocks noGrp="1" noChangeArrowheads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Добавьте на временную шкалу важные моменты в истории вашей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229052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Вставьте карту своей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 rtlCol="0"/>
          <a:lstStyle/>
          <a:p>
            <a:pPr rtl="0"/>
            <a:fld id="{97A181B6-B371-4031-9CBE-ED0985B01CB6}" type="slidenum">
              <a:rPr lang="ru-RU" smtClean="0"/>
              <a:pPr rtl="0"/>
              <a:t>20</a:t>
            </a:fld>
            <a:endParaRPr lang="ru-RU" dirty="0"/>
          </a:p>
        </p:txBody>
      </p:sp>
      <p:sp>
        <p:nvSpPr>
          <p:cNvPr id="89090" name="Прямоугольник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Прямоугольник 3"/>
          <p:cNvSpPr>
            <a:spLocks noGrp="1" noChangeArrowheads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Добавьте на временную шкалу важные моменты в истории вашей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4025039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 rtlCol="0"/>
          <a:lstStyle/>
          <a:p>
            <a:pPr rtl="0"/>
            <a:fld id="{97A181B6-B371-4031-9CBE-ED0985B01CB6}" type="slidenum">
              <a:rPr lang="ru-RU" smtClean="0"/>
              <a:pPr rtl="0"/>
              <a:t>21</a:t>
            </a:fld>
            <a:endParaRPr lang="ru-RU" dirty="0"/>
          </a:p>
        </p:txBody>
      </p:sp>
      <p:sp>
        <p:nvSpPr>
          <p:cNvPr id="89090" name="Прямоугольник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Прямоугольник 3"/>
          <p:cNvSpPr>
            <a:spLocks noGrp="1" noChangeArrowheads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Добавьте на временную шкалу важные моменты в истории вашей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365708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208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571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454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858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459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271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Вставьте изображение какого-либо географического объекта вашей страны.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животного или растения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14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животного или растения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93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874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825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обычая или традиции.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23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28AA04-41EC-4F85-905F-667C160D7FF6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98E4C3-AD28-4616-8CF5-0FE7933A3213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724D15-8572-42F0-ACF2-90043F48B512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BCB13C-C763-418B-A695-5A6B336362B7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17DA4E-00AF-4A26-A323-3ED62BDC277A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7895CA-77B8-4F2A-A2DA-23B0440130FB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D73378-74C0-4D03-8BE4-B322A2CE425B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8E081F-A649-4E94-B0E2-2C6E9AFD47D3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29CD3-F0EB-406F-8C34-68085E2C2794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03F970-1E89-4A89-85C7-BE63500F0BA6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8CCEB4-17EE-417C-AC95-85DE58BA6520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3AE256-EDBE-4252-8C26-AB55F062A09C}" type="datetime1">
              <a:rPr lang="ru-RU" smtClean="0"/>
              <a:t>19.02.2025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3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3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mailto:k--s--p@bk.ru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223406" y="1866899"/>
            <a:ext cx="9753600" cy="3048001"/>
          </a:xfrm>
        </p:spPr>
        <p:txBody>
          <a:bodyPr rtlCol="0"/>
          <a:lstStyle/>
          <a:p>
            <a:pPr rtl="0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Отчёт главы администрации</a:t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колчановское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сельское поселение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223406" y="4976822"/>
            <a:ext cx="7848600" cy="114300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Итоги 2024 года. План работы на 2025 год. </a:t>
            </a:r>
          </a:p>
          <a:p>
            <a:pPr rtl="0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Подведение общих итогов</a:t>
            </a:r>
          </a:p>
          <a:p>
            <a:pPr rtl="0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rtl="0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19.02.2025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310" y="5517232"/>
            <a:ext cx="1843988" cy="119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9995" y="188639"/>
            <a:ext cx="9246835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Администрация МО Колчановское сельское поселение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44" y="699639"/>
            <a:ext cx="2190051" cy="2560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65" y="4914900"/>
            <a:ext cx="1304907" cy="16648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89756" y="187805"/>
            <a:ext cx="1564794" cy="1564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8948" y="-163990"/>
            <a:ext cx="1269877" cy="226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97868" y="235819"/>
            <a:ext cx="9753600" cy="1325562"/>
          </a:xfrm>
        </p:spPr>
        <p:txBody>
          <a:bodyPr rtlCol="0"/>
          <a:lstStyle/>
          <a:p>
            <a:pPr rtl="0"/>
            <a:r>
              <a:rPr lang="ru-RU" dirty="0"/>
              <a:t>Муниципальные программы и мероприятия 2024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7748" y="1916832"/>
            <a:ext cx="6696744" cy="4343400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ru-RU" sz="2200" dirty="0"/>
              <a:t>В рамках муниципальной программы </a:t>
            </a:r>
            <a:r>
              <a:rPr lang="ru-RU" sz="2200" b="1" dirty="0"/>
              <a:t>«Развитие части территории административного центра муниципального образования Колчановское сельское поселение </a:t>
            </a:r>
            <a:r>
              <a:rPr lang="ru-RU" sz="2200" b="1" dirty="0" err="1"/>
              <a:t>Волховского</a:t>
            </a:r>
            <a:r>
              <a:rPr lang="ru-RU" sz="2200" b="1" dirty="0"/>
              <a:t> муниципального района Ленинградской области – село </a:t>
            </a:r>
            <a:r>
              <a:rPr lang="ru-RU" sz="2200" b="1" dirty="0" err="1"/>
              <a:t>Колчаново</a:t>
            </a:r>
            <a:r>
              <a:rPr lang="ru-RU" sz="2200" b="1" dirty="0"/>
              <a:t> на 2024 - 2026 годы» </a:t>
            </a:r>
            <a:r>
              <a:rPr lang="ru-RU" sz="2200" dirty="0"/>
              <a:t>произведены  мероприятия:</a:t>
            </a:r>
          </a:p>
          <a:p>
            <a:pPr marL="45720" indent="0">
              <a:buNone/>
            </a:pPr>
            <a:r>
              <a:rPr lang="ru-RU" sz="2200" dirty="0"/>
              <a:t>- по приобретению и монтажу  детского игрового оборудования на детской площадке, расположенной по адресу: Ленинградская область, </a:t>
            </a:r>
            <a:r>
              <a:rPr lang="ru-RU" sz="2200" dirty="0" err="1"/>
              <a:t>Волховский</a:t>
            </a:r>
            <a:r>
              <a:rPr lang="ru-RU" sz="2200" dirty="0"/>
              <a:t> район, с. </a:t>
            </a:r>
            <a:r>
              <a:rPr lang="ru-RU" sz="2200" dirty="0" err="1"/>
              <a:t>Колчаново</a:t>
            </a:r>
            <a:r>
              <a:rPr lang="ru-RU" sz="2200" dirty="0"/>
              <a:t>, ул. </a:t>
            </a:r>
            <a:r>
              <a:rPr lang="ru-RU" sz="2200" dirty="0" err="1"/>
              <a:t>Чернецкое</a:t>
            </a:r>
            <a:r>
              <a:rPr lang="ru-RU" sz="2200" dirty="0"/>
              <a:t>, ориентир, д. 97;</a:t>
            </a:r>
          </a:p>
          <a:p>
            <a:pPr marL="45720" indent="0">
              <a:buNone/>
            </a:pPr>
            <a:endParaRPr lang="ru-RU" sz="2200" spc="-8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10" y="2492896"/>
            <a:ext cx="4500644" cy="3375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441" y="0"/>
            <a:ext cx="1164437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Муниципальные программы и мероприятия 2024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81844" y="1772816"/>
            <a:ext cx="9901693" cy="43434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dirty="0"/>
              <a:t>Закончены  работы по реконструкции водоочистных сооружений в селе </a:t>
            </a:r>
            <a:r>
              <a:rPr lang="ru-RU" sz="1800" dirty="0" err="1"/>
              <a:t>Колчаново</a:t>
            </a:r>
            <a:r>
              <a:rPr lang="ru-RU" sz="1800" dirty="0"/>
              <a:t> в рамках  национального проекта </a:t>
            </a:r>
            <a:r>
              <a:rPr lang="ru-RU" sz="1800" b="1" dirty="0"/>
              <a:t>«Чистая вода»</a:t>
            </a:r>
            <a:r>
              <a:rPr lang="ru-RU" sz="1800" dirty="0"/>
              <a:t>, региональной программы </a:t>
            </a:r>
            <a:r>
              <a:rPr lang="ru-RU" sz="1800" b="1" dirty="0"/>
              <a:t>«Повышение качества водоснабжения в Ленинградской области»</a:t>
            </a:r>
            <a:r>
              <a:rPr lang="ru-RU" sz="1800" dirty="0"/>
              <a:t>.</a:t>
            </a:r>
          </a:p>
          <a:p>
            <a:pPr marL="45720" indent="0">
              <a:buNone/>
            </a:pPr>
            <a:r>
              <a:rPr lang="ru-RU" sz="1800" dirty="0"/>
              <a:t>Проводятся работы по благоустройству территории.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0"/>
            <a:ext cx="1164437" cy="136562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87" y="3318238"/>
            <a:ext cx="7253062" cy="335701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467" y="3083660"/>
            <a:ext cx="3212463" cy="35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Муниципальные программы и мероприятия 2024 года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05780" y="1828800"/>
            <a:ext cx="5536233" cy="46245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err="1"/>
              <a:t>Колчаново</a:t>
            </a:r>
            <a:r>
              <a:rPr lang="ru-RU" b="1" dirty="0"/>
              <a:t> - победитель </a:t>
            </a:r>
            <a:r>
              <a:rPr lang="ru-RU" dirty="0"/>
              <a:t>конкурса по предоставлению субсидии из областного бюджета Ленинградской области на реализацию мероприятий по созданию и развитию инфраструктуры активных видов туризма на территории муниципальных образований Ленинградской области (</a:t>
            </a:r>
            <a:r>
              <a:rPr lang="ru-RU" dirty="0" err="1"/>
              <a:t>велопешеходная</a:t>
            </a:r>
            <a:r>
              <a:rPr lang="ru-RU" dirty="0"/>
              <a:t> дорожка, реализация 2026-2027 гг.)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98" y="2204864"/>
            <a:ext cx="5478018" cy="264383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4388" y="0"/>
            <a:ext cx="1164437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13892" y="-9659"/>
            <a:ext cx="9753600" cy="1325562"/>
          </a:xfrm>
        </p:spPr>
        <p:txBody>
          <a:bodyPr rtlCol="0">
            <a:normAutofit/>
          </a:bodyPr>
          <a:lstStyle/>
          <a:p>
            <a:r>
              <a:rPr lang="ru-RU" sz="4800" dirty="0"/>
              <a:t>Культура и досуг: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61764" y="1772816"/>
            <a:ext cx="5832648" cy="43434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dirty="0"/>
              <a:t>Администрация является учредителем Муниципального бюджетного учреждения культуры и спорта  «КСК-Алексино», </a:t>
            </a:r>
          </a:p>
          <a:p>
            <a:r>
              <a:rPr lang="ru-RU" dirty="0"/>
              <a:t>Всего проведено: 330 мероприятий</a:t>
            </a:r>
          </a:p>
          <a:p>
            <a:r>
              <a:rPr lang="ru-RU" dirty="0"/>
              <a:t>19978 посещений.</a:t>
            </a:r>
          </a:p>
          <a:p>
            <a:r>
              <a:rPr lang="ru-RU" dirty="0"/>
              <a:t>Всего клубных формирований: 23 </a:t>
            </a:r>
          </a:p>
          <a:p>
            <a:r>
              <a:rPr lang="ru-RU" dirty="0"/>
              <a:t>Участников - 280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21921" r="20210" b="21711"/>
          <a:stretch/>
        </p:blipFill>
        <p:spPr>
          <a:xfrm>
            <a:off x="37777" y="32388"/>
            <a:ext cx="1118897" cy="1056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093" y="-9659"/>
            <a:ext cx="1164437" cy="1365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604" y="1405133"/>
            <a:ext cx="6626926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праздники «КСК-Алексино» 2024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49405551"/>
              </p:ext>
            </p:extLst>
          </p:nvPr>
        </p:nvGraphicFramePr>
        <p:xfrm>
          <a:off x="1233488" y="1828800"/>
          <a:ext cx="470852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95822280"/>
              </p:ext>
            </p:extLst>
          </p:nvPr>
        </p:nvGraphicFramePr>
        <p:xfrm>
          <a:off x="6262688" y="1828800"/>
          <a:ext cx="470852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24388" y="0"/>
            <a:ext cx="1164437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акции </a:t>
            </a:r>
            <a:r>
              <a:rPr lang="en-US" dirty="0"/>
              <a:t>2024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9564467"/>
              </p:ext>
            </p:extLst>
          </p:nvPr>
        </p:nvGraphicFramePr>
        <p:xfrm>
          <a:off x="1233488" y="1828800"/>
          <a:ext cx="470852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01591336"/>
              </p:ext>
            </p:extLst>
          </p:nvPr>
        </p:nvGraphicFramePr>
        <p:xfrm>
          <a:off x="6262688" y="1828800"/>
          <a:ext cx="470852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24388" y="0"/>
            <a:ext cx="1164437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ru-RU" dirty="0"/>
              <a:t>Совет Ветеранов и Совет Молодежи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2060848"/>
            <a:ext cx="6951508" cy="4885084"/>
          </a:xfrm>
        </p:spPr>
        <p:txBody>
          <a:bodyPr rtlCol="0">
            <a:noAutofit/>
          </a:bodyPr>
          <a:lstStyle/>
          <a:p>
            <a:r>
              <a:rPr lang="ru-RU" sz="1800" dirty="0"/>
              <a:t>На учете в ветеранской организации - 708 человек:</a:t>
            </a:r>
          </a:p>
          <a:p>
            <a:r>
              <a:rPr lang="ru-RU" sz="1800" dirty="0"/>
              <a:t>Участников Великой Отечественной войны - 1 человек; </a:t>
            </a:r>
          </a:p>
          <a:p>
            <a:r>
              <a:rPr lang="ru-RU" sz="1800" dirty="0"/>
              <a:t>Тружеников тыла - 8 человек;                                                             </a:t>
            </a:r>
          </a:p>
          <a:p>
            <a:r>
              <a:rPr lang="ru-RU" sz="1800" dirty="0"/>
              <a:t>Ветеранов труда (федеральных) - 66 человек;</a:t>
            </a:r>
          </a:p>
          <a:p>
            <a:r>
              <a:rPr lang="ru-RU" sz="1800" dirty="0"/>
              <a:t>Ветеранов труда Ленинградской области - 87 человек;</a:t>
            </a:r>
          </a:p>
          <a:p>
            <a:r>
              <a:rPr lang="ru-RU" sz="1800" dirty="0"/>
              <a:t>Ветераны инвалиды и другие категории - 544 человека;</a:t>
            </a:r>
          </a:p>
          <a:p>
            <a:r>
              <a:rPr lang="ru-RU" sz="1800" dirty="0"/>
              <a:t>Ликвидаторы Чернобыльской АЭС - 1 человек;</a:t>
            </a:r>
          </a:p>
          <a:p>
            <a:r>
              <a:rPr lang="ru-RU" sz="1800" dirty="0"/>
              <a:t>Несовершеннолетние узники - 1 человек.</a:t>
            </a:r>
          </a:p>
          <a:p>
            <a:endParaRPr lang="ru-RU" sz="18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0"/>
            <a:ext cx="1164437" cy="1365622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28903" b="-1"/>
          <a:stretch/>
        </p:blipFill>
        <p:spPr>
          <a:xfrm>
            <a:off x="7246540" y="4365104"/>
            <a:ext cx="4610492" cy="24928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764" y="0"/>
            <a:ext cx="1515920" cy="9855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" b="18166"/>
          <a:stretch/>
        </p:blipFill>
        <p:spPr>
          <a:xfrm>
            <a:off x="7246540" y="1405683"/>
            <a:ext cx="4610492" cy="267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ru-RU" dirty="0"/>
              <a:t>Мероприятия для ветеранов: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92569032"/>
              </p:ext>
            </p:extLst>
          </p:nvPr>
        </p:nvGraphicFramePr>
        <p:xfrm>
          <a:off x="549796" y="1844824"/>
          <a:ext cx="590465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4388" y="3714"/>
            <a:ext cx="1164437" cy="136562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5950396" y="1854048"/>
            <a:ext cx="5832648" cy="46950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920236" y="5833440"/>
            <a:ext cx="264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Вечер отдыха для людей элегантного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7694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850106"/>
          </a:xfrm>
        </p:spPr>
        <p:txBody>
          <a:bodyPr rtlCol="0">
            <a:noAutofit/>
          </a:bodyPr>
          <a:lstStyle/>
          <a:p>
            <a:r>
              <a:rPr lang="ru-RU" dirty="0"/>
              <a:t>Мероприятия для детей: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3714"/>
            <a:ext cx="1164437" cy="1365622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446341" y="1689945"/>
            <a:ext cx="6408712" cy="4343400"/>
          </a:xfrm>
        </p:spPr>
        <p:txBody>
          <a:bodyPr>
            <a:noAutofit/>
          </a:bodyPr>
          <a:lstStyle/>
          <a:p>
            <a:r>
              <a:rPr lang="ru-RU" sz="1600" b="1" dirty="0"/>
              <a:t> Интерактивное путешествие по родному краю</a:t>
            </a:r>
          </a:p>
          <a:p>
            <a:r>
              <a:rPr lang="ru-RU" sz="1600" b="1" dirty="0"/>
              <a:t>тематическое мероприятие «Солдат всегда солдат»</a:t>
            </a:r>
          </a:p>
          <a:p>
            <a:r>
              <a:rPr lang="ru-RU" sz="1600" b="1" dirty="0"/>
              <a:t> мастер-класс «Свеча памяти»</a:t>
            </a:r>
          </a:p>
          <a:p>
            <a:r>
              <a:rPr lang="ru-RU" sz="1600" b="1" dirty="0"/>
              <a:t> мероприятие к 100-летию В. Астафьева, создание книжки - самоделки «Гуси в полынье»</a:t>
            </a:r>
          </a:p>
          <a:p>
            <a:r>
              <a:rPr lang="ru-RU" sz="1600" b="1" dirty="0"/>
              <a:t> тематическое мероприятие «Фантастические миры Булычева»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372" y="4034938"/>
            <a:ext cx="6141110" cy="2823061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34136" r="21703" b="14407"/>
          <a:stretch/>
        </p:blipFill>
        <p:spPr>
          <a:xfrm>
            <a:off x="258617" y="1600200"/>
            <a:ext cx="5187724" cy="34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8617" y="5055107"/>
            <a:ext cx="56917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урок памяти «Слава нашим героям!»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«Животные — герои Великой Отечественной войны»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«Сказочный мир Пушкина»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 «Что ты знаешь о блокаде?»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мастер-класс посвящённый Дню защитника Отечества.</a:t>
            </a:r>
          </a:p>
        </p:txBody>
      </p:sp>
    </p:spTree>
    <p:extLst>
      <p:ext uri="{BB962C8B-B14F-4D97-AF65-F5344CB8AC3E}">
        <p14:creationId xmlns:p14="http://schemas.microsoft.com/office/powerpoint/2010/main" val="41360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78098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ДОСТИЖЕНИЯ </a:t>
            </a:r>
            <a:br>
              <a:rPr lang="ru-RU" dirty="0"/>
            </a:br>
            <a:r>
              <a:rPr lang="ru-RU" dirty="0"/>
              <a:t>АГРОПРОМЫШЛЕННЫЙ КОМПЛЕКС: 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981844" y="1124744"/>
            <a:ext cx="8928992" cy="3854152"/>
          </a:xfrm>
        </p:spPr>
        <p:txBody>
          <a:bodyPr rtlCol="0"/>
          <a:lstStyle/>
          <a:p>
            <a:pPr marL="45720" indent="0" rtl="0">
              <a:buNone/>
            </a:pPr>
            <a:r>
              <a:rPr lang="ru-RU" sz="3200" b="1" dirty="0"/>
              <a:t>АО «Алексино»</a:t>
            </a:r>
          </a:p>
          <a:p>
            <a:pPr rtl="0"/>
            <a:r>
              <a:rPr lang="ru-RU" dirty="0"/>
              <a:t>Производство молока 2024 год АО «Алексино»</a:t>
            </a:r>
          </a:p>
          <a:p>
            <a:pPr rtl="0"/>
            <a:r>
              <a:rPr lang="ru-RU" dirty="0"/>
              <a:t>Участвовали в Областной выставке племенных животных «Белые ночи – 2024»</a:t>
            </a:r>
          </a:p>
          <a:p>
            <a:pPr marL="45720" indent="0" rtl="0">
              <a:buNone/>
            </a:pPr>
            <a:endParaRPr lang="ru-RU" dirty="0"/>
          </a:p>
          <a:p>
            <a:pPr marL="45720" indent="0" rtl="0">
              <a:buNone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585023"/>
              </p:ext>
            </p:extLst>
          </p:nvPr>
        </p:nvGraphicFramePr>
        <p:xfrm>
          <a:off x="909836" y="3241536"/>
          <a:ext cx="8125884" cy="34747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31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1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2023 год (факт)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2024 год (факт)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2024 год к 2023</a:t>
                      </a:r>
                      <a:r>
                        <a:rPr lang="ru-RU" baseline="0" dirty="0"/>
                        <a:t> году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Поголовье КРС,</a:t>
                      </a:r>
                      <a:r>
                        <a:rPr lang="ru-RU" baseline="0" dirty="0"/>
                        <a:t> голов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+5 голов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 том числе коров, голов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Надой на фуражную корову,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+17 кг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Производство молока, тонн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6887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+13 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014" y="0"/>
            <a:ext cx="1164437" cy="1365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0513" y="4449310"/>
            <a:ext cx="2408689" cy="24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42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Общие данные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45720" indent="0" rtl="0">
              <a:buNone/>
            </a:pPr>
            <a:r>
              <a:rPr lang="ru-RU" dirty="0"/>
              <a:t>В состав  Муниципального образования Колчановское сельское поселение входят:</a:t>
            </a:r>
          </a:p>
          <a:p>
            <a:r>
              <a:rPr lang="ru-RU" dirty="0"/>
              <a:t>25 населённых пунктов</a:t>
            </a:r>
          </a:p>
          <a:p>
            <a:r>
              <a:rPr lang="ru-RU" dirty="0"/>
              <a:t>Общая площадь поселения – 50,56 </a:t>
            </a:r>
            <a:r>
              <a:rPr lang="ru-RU" dirty="0" err="1"/>
              <a:t>тыс.га</a:t>
            </a:r>
            <a:endParaRPr lang="ru-RU" dirty="0"/>
          </a:p>
          <a:p>
            <a:pPr rtl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2490" y="0"/>
            <a:ext cx="1166335" cy="1364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892" y="4005064"/>
            <a:ext cx="3888432" cy="2553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838" y="5052304"/>
            <a:ext cx="5440350" cy="15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78098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ДОСТИЖЕНИЯ </a:t>
            </a:r>
            <a:br>
              <a:rPr lang="ru-RU" dirty="0"/>
            </a:br>
            <a:r>
              <a:rPr lang="ru-RU" dirty="0"/>
              <a:t>образование: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0" y="1365622"/>
            <a:ext cx="6238428" cy="4073922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ru-RU" sz="3200" b="1" dirty="0"/>
              <a:t>Алексинская средняя школа </a:t>
            </a:r>
          </a:p>
          <a:p>
            <a:pPr marL="45720" indent="0">
              <a:buNone/>
            </a:pPr>
            <a:r>
              <a:rPr lang="ru-RU" dirty="0"/>
              <a:t>1.Победитель регионального конкурса «Школа года» в номинации «Сельская школа»</a:t>
            </a:r>
          </a:p>
          <a:p>
            <a:pPr marL="45720" indent="0">
              <a:buNone/>
            </a:pPr>
            <a:r>
              <a:rPr lang="ru-RU" dirty="0"/>
              <a:t>2. Призер регионального конкурса «Школьный </a:t>
            </a:r>
            <a:r>
              <a:rPr lang="ru-RU" dirty="0" err="1"/>
              <a:t>стартап</a:t>
            </a:r>
            <a:r>
              <a:rPr lang="ru-RU" dirty="0"/>
              <a:t>»</a:t>
            </a:r>
          </a:p>
          <a:p>
            <a:pPr marL="45720" indent="0">
              <a:buNone/>
            </a:pPr>
            <a:r>
              <a:rPr lang="ru-RU" dirty="0"/>
              <a:t>3. Призер муниципального соревнования «Зарница 2.0.»</a:t>
            </a:r>
          </a:p>
          <a:p>
            <a:pPr marL="45720" indent="0" rtl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0"/>
            <a:ext cx="1164437" cy="13656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 t="20601"/>
          <a:stretch/>
        </p:blipFill>
        <p:spPr>
          <a:xfrm>
            <a:off x="6094414" y="2060848"/>
            <a:ext cx="5421977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dirty="0"/>
              <a:t>Достижения </a:t>
            </a:r>
            <a:br>
              <a:rPr lang="ru-RU" dirty="0"/>
            </a:br>
            <a:r>
              <a:rPr lang="ru-RU" dirty="0"/>
              <a:t>культура и досуг:</a:t>
            </a:r>
            <a:br>
              <a:rPr lang="ru-RU" dirty="0"/>
            </a:b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33772" y="1600200"/>
            <a:ext cx="5040560" cy="3378696"/>
          </a:xfrm>
        </p:spPr>
        <p:txBody>
          <a:bodyPr rtlCol="0">
            <a:noAutofit/>
          </a:bodyPr>
          <a:lstStyle/>
          <a:p>
            <a:r>
              <a:rPr lang="ru-RU" sz="1600" dirty="0"/>
              <a:t>Участие: В конкурсе изобразительного искусства «Чудо Рождества» ( 2-е место), </a:t>
            </a:r>
          </a:p>
          <a:p>
            <a:r>
              <a:rPr lang="ru-RU" sz="1600" dirty="0"/>
              <a:t>в 5-ом Международном конкурсе изобразительного искусства (</a:t>
            </a:r>
            <a:r>
              <a:rPr lang="ru-RU" sz="1600" b="1" dirty="0"/>
              <a:t>лауреат 1 степени),</a:t>
            </a:r>
          </a:p>
          <a:p>
            <a:r>
              <a:rPr lang="ru-RU" sz="1600" dirty="0"/>
              <a:t>VI Международном конкурсе посвящённом Дню космонавтики «Космические дали» в возрастной категории: 11-12 лет. (</a:t>
            </a:r>
            <a:r>
              <a:rPr lang="ru-RU" sz="1600" b="1" dirty="0"/>
              <a:t>1 место</a:t>
            </a:r>
            <a:r>
              <a:rPr lang="ru-RU" sz="1600" dirty="0"/>
              <a:t>),</a:t>
            </a:r>
          </a:p>
          <a:p>
            <a:r>
              <a:rPr lang="ru-RU" sz="1600" dirty="0"/>
              <a:t> районном фестивале «Ветеранское подворье» (</a:t>
            </a:r>
            <a:r>
              <a:rPr lang="ru-RU" sz="1600" b="1" dirty="0"/>
              <a:t>1 место</a:t>
            </a:r>
            <a:r>
              <a:rPr lang="ru-RU" sz="1600" dirty="0"/>
              <a:t>), </a:t>
            </a:r>
          </a:p>
          <a:p>
            <a:r>
              <a:rPr lang="ru-RU" sz="1600" dirty="0"/>
              <a:t>в районном конкурсе КВН, в 4-ом Всероссийском конкурсе ботанических рисунков (</a:t>
            </a:r>
            <a:r>
              <a:rPr lang="ru-RU" sz="1600" b="1" dirty="0"/>
              <a:t>1 место</a:t>
            </a:r>
            <a:r>
              <a:rPr lang="ru-RU" sz="1600" dirty="0"/>
              <a:t>),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0"/>
            <a:ext cx="1164437" cy="1365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850" y="1600200"/>
            <a:ext cx="6461206" cy="45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0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094698"/>
          </a:xfrm>
        </p:spPr>
        <p:txBody>
          <a:bodyPr rtlCol="0">
            <a:noAutofit/>
          </a:bodyPr>
          <a:lstStyle/>
          <a:p>
            <a:r>
              <a:rPr lang="ru-RU" dirty="0"/>
              <a:t>Достижения</a:t>
            </a:r>
            <a:br>
              <a:rPr lang="ru-RU" dirty="0"/>
            </a:br>
            <a:r>
              <a:rPr lang="ru-RU" dirty="0"/>
              <a:t>СПОРТ: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3714"/>
            <a:ext cx="1164437" cy="13656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3772" y="1844824"/>
            <a:ext cx="53285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межрегиональный ДЛМФ по мини футболу г. Лодейное Поле – </a:t>
            </a:r>
            <a:r>
              <a:rPr lang="ru-RU" sz="2800" b="1" dirty="0">
                <a:solidFill>
                  <a:prstClr val="black"/>
                </a:solidFill>
              </a:rPr>
              <a:t>2 место</a:t>
            </a:r>
            <a:endParaRPr lang="ru-RU" sz="2800" dirty="0">
              <a:solidFill>
                <a:prstClr val="black"/>
              </a:solidFill>
            </a:endParaRPr>
          </a:p>
          <a:p>
            <a:pPr lvl="0"/>
            <a:r>
              <a:rPr lang="ru-RU" sz="2800" dirty="0">
                <a:solidFill>
                  <a:prstClr val="black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областные соревнования по тхэквондо  Кубок Авроры </a:t>
            </a:r>
            <a:r>
              <a:rPr lang="ru-RU" sz="2800" dirty="0" err="1">
                <a:solidFill>
                  <a:prstClr val="black"/>
                </a:solidFill>
              </a:rPr>
              <a:t>г.Кировск</a:t>
            </a:r>
            <a:r>
              <a:rPr lang="ru-RU" sz="2800" dirty="0">
                <a:solidFill>
                  <a:prstClr val="black"/>
                </a:solidFill>
              </a:rPr>
              <a:t> – 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</a:rPr>
              <a:t>2 место, два 3-х места</a:t>
            </a:r>
            <a:r>
              <a:rPr lang="ru-RU" sz="28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30050" r="6600" b="4850"/>
          <a:stretch/>
        </p:blipFill>
        <p:spPr>
          <a:xfrm>
            <a:off x="5878388" y="476672"/>
            <a:ext cx="4824536" cy="610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ru-RU" dirty="0"/>
              <a:t>Основные планы и задачи на 2025 год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3714"/>
            <a:ext cx="1164437" cy="1365622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77788" y="1844824"/>
            <a:ext cx="5256584" cy="4840560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dirty="0"/>
              <a:t>В рамках реализации областного закона от 16 февраля 2024 года № 10-оз «О содействии участию населения в осуществлении местного самоуправления в Ленинградской области» </a:t>
            </a:r>
            <a:r>
              <a:rPr lang="ru-RU" b="1" dirty="0"/>
              <a:t>планируются мероприятия</a:t>
            </a:r>
            <a:r>
              <a:rPr lang="ru-RU" dirty="0"/>
              <a:t>:</a:t>
            </a:r>
          </a:p>
          <a:p>
            <a:r>
              <a:rPr lang="ru-RU" dirty="0"/>
              <a:t>приобретение и монтаж пожарного резервуара в д. </a:t>
            </a:r>
            <a:r>
              <a:rPr lang="ru-RU" dirty="0" err="1"/>
              <a:t>Реброво</a:t>
            </a:r>
            <a:r>
              <a:rPr lang="ru-RU" dirty="0"/>
              <a:t>, </a:t>
            </a:r>
            <a:r>
              <a:rPr lang="ru-RU" dirty="0" err="1"/>
              <a:t>Волховского</a:t>
            </a:r>
            <a:r>
              <a:rPr lang="ru-RU" dirty="0"/>
              <a:t> района, Ленинградской области</a:t>
            </a:r>
          </a:p>
          <a:p>
            <a:r>
              <a:rPr lang="ru-RU" dirty="0"/>
              <a:t>ремонт участка дороги по                ул. Набережная д. </a:t>
            </a:r>
            <a:r>
              <a:rPr lang="ru-RU" dirty="0" err="1"/>
              <a:t>Реброво</a:t>
            </a:r>
            <a:endParaRPr lang="ru-RU" dirty="0"/>
          </a:p>
          <a:p>
            <a:pPr marL="45720" indent="0">
              <a:buNone/>
            </a:pPr>
            <a:r>
              <a:rPr lang="ru-RU" b="1" dirty="0"/>
              <a:t>В рамках программы «Комплексное развитие сельских территорий»</a:t>
            </a:r>
            <a:r>
              <a:rPr lang="ru-RU" dirty="0"/>
              <a:t> планируется приобретение и монтаж  детского игрового оборудования на детской площадке, расположенной по адресу: Ленинградская область </a:t>
            </a:r>
            <a:r>
              <a:rPr lang="ru-RU" dirty="0" err="1"/>
              <a:t>Волховский</a:t>
            </a:r>
            <a:r>
              <a:rPr lang="ru-RU" dirty="0"/>
              <a:t> район, </a:t>
            </a:r>
            <a:r>
              <a:rPr lang="ru-RU" dirty="0" err="1"/>
              <a:t>с.Колчаново</a:t>
            </a:r>
            <a:r>
              <a:rPr lang="ru-RU" dirty="0"/>
              <a:t> ул. Леспромхозовская, ориентир, д. 4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1600200"/>
            <a:ext cx="6166421" cy="49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ru-RU" dirty="0"/>
              <a:t>Основные планы и задачи на 2025 год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3714"/>
            <a:ext cx="1164437" cy="1365622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77788" y="1844824"/>
            <a:ext cx="7416824" cy="484056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приобретение, монтаж и наладка модульных очистных сооружений (станции очистки сточных вод) и ввода в эксплуатацию по объекту: Ленинградская область, с. </a:t>
            </a:r>
            <a:r>
              <a:rPr lang="ru-RU" dirty="0" err="1"/>
              <a:t>Колчаново</a:t>
            </a:r>
            <a:r>
              <a:rPr lang="ru-RU" dirty="0"/>
              <a:t>, ул. Новая, д.44 (</a:t>
            </a:r>
            <a:r>
              <a:rPr lang="ru-RU" dirty="0" err="1"/>
              <a:t>мкр</a:t>
            </a:r>
            <a:r>
              <a:rPr lang="ru-RU" dirty="0"/>
              <a:t>. Алексино)</a:t>
            </a:r>
          </a:p>
          <a:p>
            <a:r>
              <a:rPr lang="ru-RU" dirty="0"/>
              <a:t>приобретение, монтаж и наладка модульных очистных сооружений (станции очистки сточных вод) и ввода в эксплуатацию по объекту: Ленинградская область, с. </a:t>
            </a:r>
            <a:r>
              <a:rPr lang="ru-RU" dirty="0" err="1"/>
              <a:t>Колчаново</a:t>
            </a:r>
            <a:r>
              <a:rPr lang="ru-RU" dirty="0"/>
              <a:t>, ул. Молодежная д.9а</a:t>
            </a:r>
          </a:p>
          <a:p>
            <a:r>
              <a:rPr lang="ru-RU" dirty="0"/>
              <a:t>капитальный ремонт водопроводной сети ул. Прибрежная-ул. Новая в с. </a:t>
            </a:r>
            <a:r>
              <a:rPr lang="ru-RU" dirty="0" err="1"/>
              <a:t>Колчаново</a:t>
            </a:r>
            <a:r>
              <a:rPr lang="ru-RU" dirty="0"/>
              <a:t>, общей протяженностью 1,2 км.</a:t>
            </a:r>
          </a:p>
          <a:p>
            <a:r>
              <a:rPr lang="ru-RU" dirty="0"/>
              <a:t>в рамках государственной программы «Комплексное развитие сельских территорий» планируется мероприятие по обустройству детской игровой площадки, расположенной по адресу: </a:t>
            </a:r>
            <a:r>
              <a:rPr lang="ru-RU" dirty="0" err="1"/>
              <a:t>с.Колчаново</a:t>
            </a:r>
            <a:r>
              <a:rPr lang="ru-RU" dirty="0"/>
              <a:t>, </a:t>
            </a:r>
            <a:r>
              <a:rPr lang="ru-RU" dirty="0" err="1"/>
              <a:t>ул.Молодежная</a:t>
            </a:r>
            <a:r>
              <a:rPr lang="ru-RU" dirty="0"/>
              <a:t>, ориентир, д.3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7" t="-982" r="22665" b="-8614"/>
          <a:stretch/>
        </p:blipFill>
        <p:spPr>
          <a:xfrm>
            <a:off x="8542684" y="2276872"/>
            <a:ext cx="3159352" cy="3240360"/>
          </a:xfrm>
        </p:spPr>
      </p:pic>
    </p:spTree>
    <p:extLst>
      <p:ext uri="{BB962C8B-B14F-4D97-AF65-F5344CB8AC3E}">
        <p14:creationId xmlns:p14="http://schemas.microsoft.com/office/powerpoint/2010/main" val="342127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ru-RU" dirty="0"/>
              <a:t>Основные планы и задачи на 2025 год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3714"/>
            <a:ext cx="1164437" cy="1365622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77788" y="1651715"/>
            <a:ext cx="5472608" cy="4493399"/>
          </a:xfrm>
        </p:spPr>
        <p:txBody>
          <a:bodyPr>
            <a:normAutofit fontScale="85000" lnSpcReduction="10000"/>
          </a:bodyPr>
          <a:lstStyle/>
          <a:p>
            <a:pPr marL="45720" indent="0">
              <a:lnSpc>
                <a:spcPct val="120000"/>
              </a:lnSpc>
              <a:buNone/>
            </a:pPr>
            <a:r>
              <a:rPr lang="ru-RU" sz="1800" dirty="0"/>
              <a:t>В рамках подпрограммы «Энергетика Ленинградской области» государственной программы Ленинградской области "Обеспечение устойчивого функционирования и развития коммунальной и инженерной инфраструктуры и повышение </a:t>
            </a:r>
            <a:r>
              <a:rPr lang="ru-RU" sz="1800" dirty="0" err="1"/>
              <a:t>энергоэффективности</a:t>
            </a:r>
            <a:r>
              <a:rPr lang="ru-RU" sz="1800" dirty="0"/>
              <a:t> в Ленинградской области" проводилась работа, завершение которой планируется в 2025 году: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по разработке ПСД по объекту «Реконструкция котельной с  устройством системы обеспечения резервным топливом, по адресу: Ленинградская область, </a:t>
            </a:r>
            <a:r>
              <a:rPr lang="ru-RU" dirty="0" err="1"/>
              <a:t>Волховский</a:t>
            </a:r>
            <a:r>
              <a:rPr lang="ru-RU" dirty="0"/>
              <a:t> р-н, </a:t>
            </a:r>
            <a:r>
              <a:rPr lang="ru-RU" dirty="0" err="1"/>
              <a:t>с.Колчаново</a:t>
            </a:r>
            <a:r>
              <a:rPr lang="ru-RU" dirty="0"/>
              <a:t>, м-н Алексино д.14а </a:t>
            </a:r>
          </a:p>
          <a:p>
            <a:r>
              <a:rPr lang="ru-RU" dirty="0"/>
              <a:t>по разработке ПСД по объекту «Реконструкция котельной с  устройством системы обеспечения резервным топливом, по адресу: Ленинградская область, </a:t>
            </a:r>
            <a:r>
              <a:rPr lang="ru-RU" dirty="0" err="1"/>
              <a:t>Волховский</a:t>
            </a:r>
            <a:r>
              <a:rPr lang="ru-RU" dirty="0"/>
              <a:t> р-н, </a:t>
            </a:r>
            <a:r>
              <a:rPr lang="ru-RU" dirty="0" err="1"/>
              <a:t>с.Колчаново</a:t>
            </a:r>
            <a:r>
              <a:rPr lang="ru-RU" dirty="0"/>
              <a:t>, ул. Молодежная, д.11.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-955" b="20806"/>
          <a:stretch/>
        </p:blipFill>
        <p:spPr>
          <a:xfrm>
            <a:off x="477788" y="3976087"/>
            <a:ext cx="4309535" cy="28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78098"/>
          </a:xfrm>
        </p:spPr>
        <p:txBody>
          <a:bodyPr rtlCol="0">
            <a:noAutofit/>
          </a:bodyPr>
          <a:lstStyle/>
          <a:p>
            <a:r>
              <a:rPr lang="ru-RU" sz="4800" dirty="0"/>
              <a:t>проблемы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3714"/>
            <a:ext cx="1164437" cy="1365622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765820" y="1828800"/>
            <a:ext cx="4968552" cy="4327376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dirty="0"/>
              <a:t>Требуется реконструкция канализационных очистных сооружений, и реконструкция канализационных сетей хозяйственно бытовых сточных вод по адресу: Ленинградская область, </a:t>
            </a:r>
            <a:r>
              <a:rPr lang="ru-RU" dirty="0" err="1"/>
              <a:t>Волховский</a:t>
            </a:r>
            <a:r>
              <a:rPr lang="ru-RU" dirty="0"/>
              <a:t> район,       с. </a:t>
            </a:r>
            <a:r>
              <a:rPr lang="ru-RU" dirty="0" err="1"/>
              <a:t>Колчаново</a:t>
            </a:r>
            <a:r>
              <a:rPr lang="ru-RU" dirty="0"/>
              <a:t>, ул. </a:t>
            </a:r>
            <a:r>
              <a:rPr lang="ru-RU" dirty="0" err="1"/>
              <a:t>Чернецкое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dirty="0"/>
              <a:t>Недостаточное освещение участков автомобильных дорог общего пользования регионального значения проходящих на территории населения: </a:t>
            </a:r>
          </a:p>
          <a:p>
            <a:pPr marL="45720" indent="0">
              <a:buNone/>
            </a:pPr>
            <a:r>
              <a:rPr lang="ru-RU" dirty="0"/>
              <a:t>- с. </a:t>
            </a:r>
            <a:r>
              <a:rPr lang="ru-RU" dirty="0" err="1"/>
              <a:t>Колчаново</a:t>
            </a:r>
            <a:r>
              <a:rPr lang="ru-RU" dirty="0"/>
              <a:t>, ул. Прибрежная (региональная дорога Алексино-Сясьстрой);</a:t>
            </a:r>
          </a:p>
          <a:p>
            <a:pPr marL="45720" indent="0">
              <a:buNone/>
            </a:pPr>
            <a:r>
              <a:rPr lang="ru-RU" dirty="0"/>
              <a:t>- с. </a:t>
            </a:r>
            <a:r>
              <a:rPr lang="ru-RU" dirty="0" err="1"/>
              <a:t>Колчаново</a:t>
            </a:r>
            <a:r>
              <a:rPr lang="ru-RU" dirty="0"/>
              <a:t>, ул. </a:t>
            </a:r>
            <a:r>
              <a:rPr lang="ru-RU" dirty="0" err="1"/>
              <a:t>Чернецкое</a:t>
            </a:r>
            <a:r>
              <a:rPr lang="ru-RU" dirty="0"/>
              <a:t> (региональная дорога Сясьстрой-</a:t>
            </a:r>
            <a:r>
              <a:rPr lang="ru-RU" dirty="0" err="1"/>
              <a:t>Колчаново</a:t>
            </a:r>
            <a:r>
              <a:rPr lang="ru-RU" dirty="0"/>
              <a:t>-Усадище);</a:t>
            </a:r>
          </a:p>
          <a:p>
            <a:pPr marL="45720" indent="0">
              <a:buNone/>
            </a:pPr>
            <a:r>
              <a:rPr lang="ru-RU" dirty="0"/>
              <a:t>-  д. </a:t>
            </a:r>
            <a:r>
              <a:rPr lang="ru-RU" dirty="0" err="1"/>
              <a:t>Коскеницы</a:t>
            </a:r>
            <a:r>
              <a:rPr lang="ru-RU" dirty="0"/>
              <a:t> (региональная дорога Гагарина-Бор).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3" y="3824664"/>
            <a:ext cx="4530080" cy="311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89809" y="1380345"/>
            <a:ext cx="11069489" cy="3048001"/>
          </a:xfrm>
        </p:spPr>
        <p:txBody>
          <a:bodyPr rtlCol="0">
            <a:normAutofit/>
          </a:bodyPr>
          <a:lstStyle/>
          <a:p>
            <a:pPr rtl="0"/>
            <a: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внимание!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52969" y="4428346"/>
            <a:ext cx="7848600" cy="1143000"/>
          </a:xfrm>
        </p:spPr>
        <p:txBody>
          <a:bodyPr rtlCol="0">
            <a:no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Глава администрации - Смирнов Сергей Александрович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Факс/тел.: 8-813-63-39194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E-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mail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k--s--p@bk.ru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187439, Ленинградская область,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Волховский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район, 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с.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Колчаново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мкр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 «Алексино», д. 15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310" y="5517232"/>
            <a:ext cx="1843988" cy="119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9995" y="188639"/>
            <a:ext cx="9246835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Администрация МО Колчановское сельское поселение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244" y="699639"/>
            <a:ext cx="2190051" cy="2560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56" y="4970250"/>
            <a:ext cx="1368152" cy="17455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89756" y="187805"/>
            <a:ext cx="1564794" cy="15647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0747" y="-163753"/>
            <a:ext cx="1268078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6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70788" y="559451"/>
            <a:ext cx="9753600" cy="1325562"/>
          </a:xfrm>
        </p:spPr>
        <p:txBody>
          <a:bodyPr rtlCol="0"/>
          <a:lstStyle/>
          <a:p>
            <a:pPr rtl="0"/>
            <a:r>
              <a:rPr lang="ru-RU" dirty="0"/>
              <a:t>Численность населения</a:t>
            </a:r>
            <a:br>
              <a:rPr lang="ru-RU" dirty="0"/>
            </a:br>
            <a:r>
              <a:rPr lang="ru-RU" dirty="0" err="1"/>
              <a:t>колчановского</a:t>
            </a:r>
            <a:r>
              <a:rPr lang="ru-RU" dirty="0"/>
              <a:t> </a:t>
            </a:r>
            <a:r>
              <a:rPr lang="ru-RU" dirty="0" err="1"/>
              <a:t>сп</a:t>
            </a:r>
            <a:r>
              <a:rPr lang="ru-RU" dirty="0"/>
              <a:t>  на 01.01.25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17748" y="1919824"/>
            <a:ext cx="4708734" cy="4343400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endParaRPr lang="ru-RU" sz="5400" dirty="0"/>
          </a:p>
          <a:p>
            <a:pPr marL="45720" indent="0" rtl="0">
              <a:buNone/>
            </a:pPr>
            <a:r>
              <a:rPr lang="ru-RU" sz="5400" dirty="0"/>
              <a:t>2765 человек</a:t>
            </a:r>
          </a:p>
          <a:p>
            <a:pPr rtl="0"/>
            <a:r>
              <a:rPr lang="ru-RU" dirty="0"/>
              <a:t>В 2024 году родилось – </a:t>
            </a:r>
            <a:r>
              <a:rPr lang="en-US" dirty="0"/>
              <a:t>11</a:t>
            </a:r>
            <a:r>
              <a:rPr lang="ru-RU" dirty="0"/>
              <a:t>  человек (в 2023 году -13)</a:t>
            </a:r>
          </a:p>
          <a:p>
            <a:pPr rtl="0"/>
            <a:r>
              <a:rPr lang="ru-RU" dirty="0"/>
              <a:t>Смертность в 2024 г. составила – 4</a:t>
            </a:r>
            <a:r>
              <a:rPr lang="en-US" dirty="0"/>
              <a:t>5</a:t>
            </a:r>
            <a:r>
              <a:rPr lang="ru-RU" dirty="0"/>
              <a:t> человек      (в 2023 году – 25)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0"/>
            <a:ext cx="1164437" cy="1365622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6714328"/>
              </p:ext>
            </p:extLst>
          </p:nvPr>
        </p:nvGraphicFramePr>
        <p:xfrm>
          <a:off x="4978486" y="1869612"/>
          <a:ext cx="6114662" cy="4926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804" y="4509120"/>
            <a:ext cx="2353260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На территории поселения функционирует: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0087798"/>
              </p:ext>
            </p:extLst>
          </p:nvPr>
        </p:nvGraphicFramePr>
        <p:xfrm>
          <a:off x="1220609" y="1867437"/>
          <a:ext cx="470852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3595862"/>
              </p:ext>
            </p:extLst>
          </p:nvPr>
        </p:nvGraphicFramePr>
        <p:xfrm>
          <a:off x="6262688" y="1828800"/>
          <a:ext cx="470852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9627" y="0"/>
            <a:ext cx="1164437" cy="13656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6140" y="5517232"/>
            <a:ext cx="2016224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/>
              <a:t>Почтовое отделение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5990339"/>
              </p:ext>
            </p:extLst>
          </p:nvPr>
        </p:nvGraphicFramePr>
        <p:xfrm>
          <a:off x="1233488" y="1828800"/>
          <a:ext cx="470852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7012304"/>
              </p:ext>
            </p:extLst>
          </p:nvPr>
        </p:nvGraphicFramePr>
        <p:xfrm>
          <a:off x="6262688" y="1828800"/>
          <a:ext cx="470852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/>
          <a:p>
            <a:pPr rtl="0"/>
            <a:r>
              <a:rPr lang="ru-RU" dirty="0"/>
              <a:t>На территории поселения функционирует: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13869" y="0"/>
            <a:ext cx="1164437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/>
          <a:p>
            <a:pPr rtl="0"/>
            <a:r>
              <a:rPr lang="ru-RU" dirty="0"/>
              <a:t>Транспортное сообщение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0"/>
            <a:ext cx="1164437" cy="1365622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981844" y="1844824"/>
            <a:ext cx="4708734" cy="4343400"/>
          </a:xfrm>
        </p:spPr>
        <p:txBody>
          <a:bodyPr>
            <a:normAutofit fontScale="92500"/>
          </a:bodyPr>
          <a:lstStyle/>
          <a:p>
            <a:r>
              <a:rPr lang="ru-RU" dirty="0"/>
              <a:t>Через МО Колчановское СП проходит федеральная трасса Новая Ладога – Вологда.</a:t>
            </a:r>
          </a:p>
          <a:p>
            <a:r>
              <a:rPr lang="ru-RU" dirty="0"/>
              <a:t>Имеется автобусное сообщение </a:t>
            </a:r>
            <a:r>
              <a:rPr lang="ru-RU" dirty="0" err="1"/>
              <a:t>Колчаново</a:t>
            </a:r>
            <a:r>
              <a:rPr lang="ru-RU" dirty="0"/>
              <a:t> – Сясьстрой и проходящие маршруты на СПб и Волхов.</a:t>
            </a:r>
          </a:p>
          <a:p>
            <a:r>
              <a:rPr lang="ru-RU" dirty="0"/>
              <a:t>Расположены 4 ж/д узла, в </a:t>
            </a:r>
            <a:r>
              <a:rPr lang="ru-RU" dirty="0" err="1"/>
              <a:t>т.ч</a:t>
            </a:r>
            <a:r>
              <a:rPr lang="ru-RU" dirty="0"/>
              <a:t>. Три остановки: Георгиевское, 143-145 км, </a:t>
            </a:r>
            <a:r>
              <a:rPr lang="ru-RU" dirty="0" err="1"/>
              <a:t>ст.Колчаново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12328"/>
          <a:stretch/>
        </p:blipFill>
        <p:spPr>
          <a:xfrm>
            <a:off x="5806380" y="1594222"/>
            <a:ext cx="6249397" cy="4787106"/>
          </a:xfrm>
        </p:spPr>
      </p:pic>
    </p:spTree>
    <p:extLst>
      <p:ext uri="{BB962C8B-B14F-4D97-AF65-F5344CB8AC3E}">
        <p14:creationId xmlns:p14="http://schemas.microsoft.com/office/powerpoint/2010/main" val="3320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Доходная часть</a:t>
            </a:r>
            <a:br>
              <a:rPr lang="ru-RU" dirty="0"/>
            </a:br>
            <a:r>
              <a:rPr lang="ru-RU" dirty="0"/>
              <a:t>бюджета за 2024 год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89756" y="1700808"/>
            <a:ext cx="5976664" cy="4343400"/>
          </a:xfrm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ru-RU" sz="2000" dirty="0"/>
              <a:t>За отчётный период в бюджет МО Колчановское СП поступило – </a:t>
            </a:r>
          </a:p>
          <a:p>
            <a:pPr marL="45720" indent="0">
              <a:buNone/>
            </a:pPr>
            <a:r>
              <a:rPr lang="ru-RU" sz="2000" b="1" dirty="0"/>
              <a:t>63 537 500 </a:t>
            </a:r>
            <a:r>
              <a:rPr lang="ru-RU" sz="2000" dirty="0"/>
              <a:t>рублей (план - </a:t>
            </a:r>
            <a:r>
              <a:rPr lang="ru-RU" sz="2000" b="1" dirty="0"/>
              <a:t>64 009 900 </a:t>
            </a:r>
            <a:r>
              <a:rPr lang="ru-RU" sz="2000" dirty="0"/>
              <a:t>рублей)</a:t>
            </a:r>
          </a:p>
          <a:p>
            <a:pPr marL="45720" indent="0" rtl="0">
              <a:buNone/>
            </a:pPr>
            <a:r>
              <a:rPr lang="ru-RU" sz="2000" dirty="0"/>
              <a:t>Из них:</a:t>
            </a:r>
          </a:p>
          <a:p>
            <a:pPr marL="45720" indent="0" rtl="0">
              <a:buNone/>
            </a:pPr>
            <a:r>
              <a:rPr lang="ru-RU" sz="2000" dirty="0"/>
              <a:t>1.Собственные доходы – </a:t>
            </a:r>
            <a:r>
              <a:rPr lang="ru-RU" sz="2000" b="1" dirty="0"/>
              <a:t>19 493 700</a:t>
            </a:r>
            <a:r>
              <a:rPr lang="ru-RU" sz="2000" dirty="0"/>
              <a:t> рублей, в том числе:</a:t>
            </a:r>
          </a:p>
          <a:p>
            <a:r>
              <a:rPr lang="ru-RU" sz="2000" dirty="0"/>
              <a:t>По налоговым доходам – </a:t>
            </a:r>
            <a:r>
              <a:rPr lang="ru-RU" sz="2000" b="1" dirty="0"/>
              <a:t>13 547 600 </a:t>
            </a:r>
            <a:r>
              <a:rPr lang="ru-RU" sz="2000" dirty="0"/>
              <a:t>рублей,</a:t>
            </a:r>
          </a:p>
          <a:p>
            <a:r>
              <a:rPr lang="ru-RU" sz="2000" dirty="0"/>
              <a:t>По не налоговым доходам – </a:t>
            </a:r>
            <a:r>
              <a:rPr lang="ru-RU" sz="2000" b="1" dirty="0"/>
              <a:t>5 946 200 </a:t>
            </a:r>
            <a:r>
              <a:rPr lang="ru-RU" sz="2000" dirty="0"/>
              <a:t>рублей;</a:t>
            </a:r>
          </a:p>
          <a:p>
            <a:pPr marL="45720" indent="0">
              <a:buNone/>
            </a:pPr>
            <a:r>
              <a:rPr lang="ru-RU" sz="2000" dirty="0"/>
              <a:t>2. Безвозмездные поступления из других бюджетов бюджетной системы составили – </a:t>
            </a:r>
            <a:r>
              <a:rPr lang="ru-RU" sz="2000" b="1" dirty="0"/>
              <a:t>44 043 800 рублей.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180" y="0"/>
            <a:ext cx="1164437" cy="1365622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Grp="1"/>
          </p:cNvGraphicFramePr>
          <p:nvPr>
            <p:ph sz="half" idx="2"/>
          </p:nvPr>
        </p:nvGraphicFramePr>
        <p:xfrm>
          <a:off x="6162772" y="1275390"/>
          <a:ext cx="5524873" cy="490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48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РАСХОДНАЯ часть</a:t>
            </a:r>
            <a:br>
              <a:rPr lang="ru-RU" dirty="0"/>
            </a:br>
            <a:r>
              <a:rPr lang="ru-RU" dirty="0"/>
              <a:t>бюджета за 2024 год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7788" y="1828800"/>
            <a:ext cx="5464225" cy="4343400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ru-RU" sz="3600" dirty="0"/>
              <a:t>План – </a:t>
            </a:r>
          </a:p>
          <a:p>
            <a:pPr marL="45720" indent="0">
              <a:buNone/>
            </a:pPr>
            <a:r>
              <a:rPr lang="ru-RU" sz="3600" b="1" dirty="0"/>
              <a:t>65 202 500 </a:t>
            </a:r>
            <a:r>
              <a:rPr lang="ru-RU" sz="3600" dirty="0"/>
              <a:t>рублей, </a:t>
            </a:r>
          </a:p>
          <a:p>
            <a:pPr marL="45720" indent="0">
              <a:buNone/>
            </a:pPr>
            <a:endParaRPr lang="ru-RU" sz="3600" dirty="0"/>
          </a:p>
          <a:p>
            <a:pPr marL="45720" indent="0">
              <a:buNone/>
            </a:pPr>
            <a:r>
              <a:rPr lang="ru-RU" sz="3600" dirty="0"/>
              <a:t>Факт– </a:t>
            </a:r>
          </a:p>
          <a:p>
            <a:pPr marL="45720" indent="0" rtl="0">
              <a:buNone/>
            </a:pPr>
            <a:r>
              <a:rPr lang="ru-RU" sz="3600" b="1" dirty="0"/>
              <a:t>54 535 184 </a:t>
            </a:r>
            <a:r>
              <a:rPr lang="ru-RU" sz="3600" dirty="0"/>
              <a:t>рубля</a:t>
            </a:r>
          </a:p>
          <a:p>
            <a:pPr marL="45720" indent="0" rtl="0">
              <a:buNone/>
            </a:pPr>
            <a:endParaRPr lang="ru-RU" sz="36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0"/>
            <a:ext cx="1164437" cy="1365622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99917331"/>
              </p:ext>
            </p:extLst>
          </p:nvPr>
        </p:nvGraphicFramePr>
        <p:xfrm>
          <a:off x="6162772" y="1275390"/>
          <a:ext cx="5524873" cy="490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247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 sz="2800" dirty="0"/>
              <a:t>Наибольшую долю в бюджете </a:t>
            </a:r>
            <a:br>
              <a:rPr lang="ru-RU" sz="2800" dirty="0"/>
            </a:br>
            <a:r>
              <a:rPr lang="ru-RU" sz="2800" dirty="0"/>
              <a:t>МО Колчановское </a:t>
            </a:r>
            <a:r>
              <a:rPr lang="ru-RU" sz="2800" dirty="0" err="1"/>
              <a:t>сп</a:t>
            </a:r>
            <a:r>
              <a:rPr lang="ru-RU" sz="2800" dirty="0"/>
              <a:t> от общих расходов занимают расходы по разделам: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7828" y="1828800"/>
            <a:ext cx="5328591" cy="4343400"/>
          </a:xfrm>
        </p:spPr>
        <p:txBody>
          <a:bodyPr rtlCol="0">
            <a:no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ru-RU" sz="2800" dirty="0"/>
              <a:t>Жилищно-коммунальное хозяйство – </a:t>
            </a:r>
            <a:r>
              <a:rPr lang="ru-RU" sz="2800" b="1" dirty="0"/>
              <a:t>43%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2800" dirty="0"/>
              <a:t>Общегосударственные расходы – </a:t>
            </a:r>
            <a:r>
              <a:rPr lang="ru-RU" sz="2800" b="1" dirty="0"/>
              <a:t>21%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2800" dirty="0" err="1"/>
              <a:t>Культура,кинематография</a:t>
            </a:r>
            <a:r>
              <a:rPr lang="ru-RU" sz="2800" dirty="0"/>
              <a:t> – </a:t>
            </a:r>
            <a:r>
              <a:rPr lang="ru-RU" sz="2800" b="1" dirty="0"/>
              <a:t>20%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2800" dirty="0"/>
              <a:t>Национальная экономика – </a:t>
            </a:r>
            <a:r>
              <a:rPr lang="ru-RU" sz="2800" b="1" dirty="0"/>
              <a:t>9%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88" y="1365"/>
            <a:ext cx="1164437" cy="1365622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56179136"/>
              </p:ext>
            </p:extLst>
          </p:nvPr>
        </p:nvGraphicFramePr>
        <p:xfrm>
          <a:off x="6262688" y="1828800"/>
          <a:ext cx="4708525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143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Презентация стран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902_TF03460629" id="{9270D63B-1205-472D-8042-44C9AAAE4D2E}" vid="{DE19A4B8-D9CD-477A-BA91-BD077180F13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отчета по стране</Template>
  <TotalTime>1232</TotalTime>
  <Words>1795</Words>
  <Application>Microsoft Office PowerPoint</Application>
  <PresentationFormat>Произвольный</PresentationFormat>
  <Paragraphs>245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Century Gothic</vt:lpstr>
      <vt:lpstr>Презентация страны</vt:lpstr>
      <vt:lpstr>Отчёт главы администрации мо колчановское сельское поселение</vt:lpstr>
      <vt:lpstr>Общие данные</vt:lpstr>
      <vt:lpstr>Численность населения колчановского сп  на 01.01.25</vt:lpstr>
      <vt:lpstr>На территории поселения функционирует:</vt:lpstr>
      <vt:lpstr>На территории поселения функционирует:</vt:lpstr>
      <vt:lpstr>Транспортное сообщение</vt:lpstr>
      <vt:lpstr>Доходная часть бюджета за 2024 год</vt:lpstr>
      <vt:lpstr>РАСХОДНАЯ часть бюджета за 2024 год</vt:lpstr>
      <vt:lpstr>Наибольшую долю в бюджете  МО Колчановское сп от общих расходов занимают расходы по разделам:</vt:lpstr>
      <vt:lpstr>Муниципальные программы и мероприятия 2024 года</vt:lpstr>
      <vt:lpstr>Муниципальные программы и мероприятия 2024 года</vt:lpstr>
      <vt:lpstr>Муниципальные программы и мероприятия 2024 года</vt:lpstr>
      <vt:lpstr>Культура и досуг:</vt:lpstr>
      <vt:lpstr> праздники «КСК-Алексино» 2024</vt:lpstr>
      <vt:lpstr> акции 2024</vt:lpstr>
      <vt:lpstr>Совет Ветеранов и Совет Молодежи</vt:lpstr>
      <vt:lpstr>Мероприятия для ветеранов:</vt:lpstr>
      <vt:lpstr>Мероприятия для детей:</vt:lpstr>
      <vt:lpstr>ДОСТИЖЕНИЯ  АГРОПРОМЫШЛЕННЫЙ КОМПЛЕКС: </vt:lpstr>
      <vt:lpstr>ДОСТИЖЕНИЯ  образование:</vt:lpstr>
      <vt:lpstr>Достижения  культура и досуг: </vt:lpstr>
      <vt:lpstr>Достижения СПОРТ:</vt:lpstr>
      <vt:lpstr>Основные планы и задачи на 2025 год</vt:lpstr>
      <vt:lpstr>Основные планы и задачи на 2025 год</vt:lpstr>
      <vt:lpstr>Основные планы и задачи на 2025 год</vt:lpstr>
      <vt:lpstr>проблемы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главы администрации о проделанной работе за 2024 г.</dc:title>
  <dc:creator>Admin</dc:creator>
  <cp:lastModifiedBy>User</cp:lastModifiedBy>
  <cp:revision>107</cp:revision>
  <dcterms:created xsi:type="dcterms:W3CDTF">2025-02-04T11:01:54Z</dcterms:created>
  <dcterms:modified xsi:type="dcterms:W3CDTF">2025-02-19T14:07:09Z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